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7A58A-D81F-4957-9771-3A65FA555F5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117CD92-8AB4-43CE-B4D4-FF29125956AD}">
      <dgm:prSet/>
      <dgm:spPr/>
      <dgm:t>
        <a:bodyPr/>
        <a:lstStyle/>
        <a:p>
          <a:r>
            <a:rPr lang="ru-RU"/>
            <a:t>Упражнение с пипеткой </a:t>
          </a:r>
          <a:endParaRPr lang="en-US"/>
        </a:p>
      </dgm:t>
    </dgm:pt>
    <dgm:pt modelId="{3AAFAA5F-E244-4287-9CD5-99E501BA39AD}" type="parTrans" cxnId="{2BAC85C1-3AF3-47EE-89C1-31CB93765ADA}">
      <dgm:prSet/>
      <dgm:spPr/>
      <dgm:t>
        <a:bodyPr/>
        <a:lstStyle/>
        <a:p>
          <a:endParaRPr lang="en-US"/>
        </a:p>
      </dgm:t>
    </dgm:pt>
    <dgm:pt modelId="{78192CC8-38DC-44AD-8928-0F1A22EC0186}" type="sibTrans" cxnId="{2BAC85C1-3AF3-47EE-89C1-31CB93765ADA}">
      <dgm:prSet/>
      <dgm:spPr/>
      <dgm:t>
        <a:bodyPr/>
        <a:lstStyle/>
        <a:p>
          <a:endParaRPr lang="en-US"/>
        </a:p>
      </dgm:t>
    </dgm:pt>
    <dgm:pt modelId="{CB7B24EC-AC2F-4E35-ABB4-C01273569152}">
      <dgm:prSet/>
      <dgm:spPr/>
      <dgm:t>
        <a:bodyPr/>
        <a:lstStyle/>
        <a:p>
          <a:r>
            <a:rPr lang="ru-RU"/>
            <a:t>Упражнение с пинцетом	</a:t>
          </a:r>
          <a:endParaRPr lang="en-US"/>
        </a:p>
      </dgm:t>
    </dgm:pt>
    <dgm:pt modelId="{0BC9CF7C-7558-4ABF-A840-9906DB8FF9B6}" type="parTrans" cxnId="{DBC2DD01-D4BA-414E-AA2C-9BA1DC0B8ACF}">
      <dgm:prSet/>
      <dgm:spPr/>
      <dgm:t>
        <a:bodyPr/>
        <a:lstStyle/>
        <a:p>
          <a:endParaRPr lang="en-US"/>
        </a:p>
      </dgm:t>
    </dgm:pt>
    <dgm:pt modelId="{4A351D70-A632-4BF7-B260-C770AA4DE024}" type="sibTrans" cxnId="{DBC2DD01-D4BA-414E-AA2C-9BA1DC0B8ACF}">
      <dgm:prSet/>
      <dgm:spPr/>
      <dgm:t>
        <a:bodyPr/>
        <a:lstStyle/>
        <a:p>
          <a:endParaRPr lang="en-US"/>
        </a:p>
      </dgm:t>
    </dgm:pt>
    <dgm:pt modelId="{A2B0FA4C-1CE0-413F-90CF-1C6E005A10BB}">
      <dgm:prSet/>
      <dgm:spPr/>
      <dgm:t>
        <a:bodyPr/>
        <a:lstStyle/>
        <a:p>
          <a:r>
            <a:rPr lang="ru-RU"/>
            <a:t>Шарики и пинцет</a:t>
          </a:r>
          <a:endParaRPr lang="en-US"/>
        </a:p>
      </dgm:t>
    </dgm:pt>
    <dgm:pt modelId="{8B6607E4-1DD3-4B1D-83DF-F2651067E9CA}" type="parTrans" cxnId="{811B2FDD-BC70-4310-ADA8-A515766B8B0F}">
      <dgm:prSet/>
      <dgm:spPr/>
      <dgm:t>
        <a:bodyPr/>
        <a:lstStyle/>
        <a:p>
          <a:endParaRPr lang="en-US"/>
        </a:p>
      </dgm:t>
    </dgm:pt>
    <dgm:pt modelId="{6783BA76-AEA8-491A-907A-324AFF8010DA}" type="sibTrans" cxnId="{811B2FDD-BC70-4310-ADA8-A515766B8B0F}">
      <dgm:prSet/>
      <dgm:spPr/>
      <dgm:t>
        <a:bodyPr/>
        <a:lstStyle/>
        <a:p>
          <a:endParaRPr lang="en-US"/>
        </a:p>
      </dgm:t>
    </dgm:pt>
    <dgm:pt modelId="{485C2C7D-8D37-4FC0-83D7-6E1D5D043634}">
      <dgm:prSet/>
      <dgm:spPr/>
      <dgm:t>
        <a:bodyPr/>
        <a:lstStyle/>
        <a:p>
          <a:r>
            <a:rPr lang="ru-RU"/>
            <a:t>Наматывание ниток</a:t>
          </a:r>
          <a:endParaRPr lang="en-US"/>
        </a:p>
      </dgm:t>
    </dgm:pt>
    <dgm:pt modelId="{38D4752E-4E05-4BA0-B0BF-3FFFF22F087F}" type="parTrans" cxnId="{D7A21A49-EE5F-44E1-9E5B-B6B888F87813}">
      <dgm:prSet/>
      <dgm:spPr/>
      <dgm:t>
        <a:bodyPr/>
        <a:lstStyle/>
        <a:p>
          <a:endParaRPr lang="en-US"/>
        </a:p>
      </dgm:t>
    </dgm:pt>
    <dgm:pt modelId="{53B1F230-6A43-4BD0-8A02-FF74B0953750}" type="sibTrans" cxnId="{D7A21A49-EE5F-44E1-9E5B-B6B888F87813}">
      <dgm:prSet/>
      <dgm:spPr/>
      <dgm:t>
        <a:bodyPr/>
        <a:lstStyle/>
        <a:p>
          <a:endParaRPr lang="en-US"/>
        </a:p>
      </dgm:t>
    </dgm:pt>
    <dgm:pt modelId="{9FB0487B-A8E6-4CCD-89AC-47487DBB8527}">
      <dgm:prSet/>
      <dgm:spPr/>
      <dgm:t>
        <a:bodyPr/>
        <a:lstStyle/>
        <a:p>
          <a:r>
            <a:rPr lang="ru-RU"/>
            <a:t>Зубочистка	</a:t>
          </a:r>
          <a:endParaRPr lang="en-US"/>
        </a:p>
      </dgm:t>
    </dgm:pt>
    <dgm:pt modelId="{642BFE5F-D8D7-46DC-8513-1AA0B0BC5D16}" type="parTrans" cxnId="{9D193F44-DB48-4E30-A257-FE86AA090B1C}">
      <dgm:prSet/>
      <dgm:spPr/>
      <dgm:t>
        <a:bodyPr/>
        <a:lstStyle/>
        <a:p>
          <a:endParaRPr lang="en-US"/>
        </a:p>
      </dgm:t>
    </dgm:pt>
    <dgm:pt modelId="{17506829-3CBB-4983-A723-97697484D726}" type="sibTrans" cxnId="{9D193F44-DB48-4E30-A257-FE86AA090B1C}">
      <dgm:prSet/>
      <dgm:spPr/>
      <dgm:t>
        <a:bodyPr/>
        <a:lstStyle/>
        <a:p>
          <a:endParaRPr lang="en-US"/>
        </a:p>
      </dgm:t>
    </dgm:pt>
    <dgm:pt modelId="{6B55A86E-8C5F-4D66-9D44-38DA34974146}">
      <dgm:prSet/>
      <dgm:spPr/>
      <dgm:t>
        <a:bodyPr/>
        <a:lstStyle/>
        <a:p>
          <a:r>
            <a:rPr lang="ru-RU"/>
            <a:t>Сортировка семян	</a:t>
          </a:r>
          <a:endParaRPr lang="en-US"/>
        </a:p>
      </dgm:t>
    </dgm:pt>
    <dgm:pt modelId="{3157AFB2-9793-4FD0-A22A-3B9D02FB878C}" type="parTrans" cxnId="{CDAC1395-D261-468E-8424-A18574B7B376}">
      <dgm:prSet/>
      <dgm:spPr/>
      <dgm:t>
        <a:bodyPr/>
        <a:lstStyle/>
        <a:p>
          <a:endParaRPr lang="en-US"/>
        </a:p>
      </dgm:t>
    </dgm:pt>
    <dgm:pt modelId="{70F62C55-D4E7-4976-915D-AFBC39372E3E}" type="sibTrans" cxnId="{CDAC1395-D261-468E-8424-A18574B7B376}">
      <dgm:prSet/>
      <dgm:spPr/>
      <dgm:t>
        <a:bodyPr/>
        <a:lstStyle/>
        <a:p>
          <a:endParaRPr lang="en-US"/>
        </a:p>
      </dgm:t>
    </dgm:pt>
    <dgm:pt modelId="{7DEFEECA-79ED-435D-8BF3-4542949DE4A1}">
      <dgm:prSet/>
      <dgm:spPr/>
      <dgm:t>
        <a:bodyPr/>
        <a:lstStyle/>
        <a:p>
          <a:r>
            <a:rPr lang="ru-RU"/>
            <a:t>Переливание жидкостей	</a:t>
          </a:r>
          <a:endParaRPr lang="en-US"/>
        </a:p>
      </dgm:t>
    </dgm:pt>
    <dgm:pt modelId="{93E20E45-BAEE-4187-AB63-0C2023E76373}" type="parTrans" cxnId="{777BFCFE-314B-49AA-BDB4-97A1B52976C5}">
      <dgm:prSet/>
      <dgm:spPr/>
      <dgm:t>
        <a:bodyPr/>
        <a:lstStyle/>
        <a:p>
          <a:endParaRPr lang="en-US"/>
        </a:p>
      </dgm:t>
    </dgm:pt>
    <dgm:pt modelId="{FC98A89E-D717-48A0-8347-A4051DB99B07}" type="sibTrans" cxnId="{777BFCFE-314B-49AA-BDB4-97A1B52976C5}">
      <dgm:prSet/>
      <dgm:spPr/>
      <dgm:t>
        <a:bodyPr/>
        <a:lstStyle/>
        <a:p>
          <a:endParaRPr lang="en-US"/>
        </a:p>
      </dgm:t>
    </dgm:pt>
    <dgm:pt modelId="{F069B767-88FE-411F-9225-5AFFA5818F9E}">
      <dgm:prSet/>
      <dgm:spPr/>
      <dgm:t>
        <a:bodyPr/>
        <a:lstStyle/>
        <a:p>
          <a:r>
            <a:rPr lang="ru-RU"/>
            <a:t>Коробочка с прищепками</a:t>
          </a:r>
          <a:endParaRPr lang="en-US"/>
        </a:p>
      </dgm:t>
    </dgm:pt>
    <dgm:pt modelId="{795CCE0E-58A2-48A8-B1EF-2350FC10748A}" type="parTrans" cxnId="{B0AE9F0F-10F4-4F55-954B-BDF66D4FD7AC}">
      <dgm:prSet/>
      <dgm:spPr/>
      <dgm:t>
        <a:bodyPr/>
        <a:lstStyle/>
        <a:p>
          <a:endParaRPr lang="en-US"/>
        </a:p>
      </dgm:t>
    </dgm:pt>
    <dgm:pt modelId="{9B7952A4-51B7-4566-A6CB-FE896A330DF1}" type="sibTrans" cxnId="{B0AE9F0F-10F4-4F55-954B-BDF66D4FD7AC}">
      <dgm:prSet/>
      <dgm:spPr/>
      <dgm:t>
        <a:bodyPr/>
        <a:lstStyle/>
        <a:p>
          <a:endParaRPr lang="en-US"/>
        </a:p>
      </dgm:t>
    </dgm:pt>
    <dgm:pt modelId="{4366B274-E4CD-4C8A-8275-5E29D5E08BB3}" type="pres">
      <dgm:prSet presAssocID="{6227A58A-D81F-4957-9771-3A65FA555F59}" presName="diagram" presStyleCnt="0">
        <dgm:presLayoutVars>
          <dgm:dir/>
          <dgm:resizeHandles val="exact"/>
        </dgm:presLayoutVars>
      </dgm:prSet>
      <dgm:spPr/>
    </dgm:pt>
    <dgm:pt modelId="{63439431-43BE-403E-8FAA-0AEE747C9762}" type="pres">
      <dgm:prSet presAssocID="{6117CD92-8AB4-43CE-B4D4-FF29125956AD}" presName="node" presStyleLbl="node1" presStyleIdx="0" presStyleCnt="8">
        <dgm:presLayoutVars>
          <dgm:bulletEnabled val="1"/>
        </dgm:presLayoutVars>
      </dgm:prSet>
      <dgm:spPr/>
    </dgm:pt>
    <dgm:pt modelId="{7278D635-3675-4E93-B598-7F8481F712C0}" type="pres">
      <dgm:prSet presAssocID="{78192CC8-38DC-44AD-8928-0F1A22EC0186}" presName="sibTrans" presStyleCnt="0"/>
      <dgm:spPr/>
    </dgm:pt>
    <dgm:pt modelId="{24D34D7A-1DE7-4A5D-81CA-75D806A554F4}" type="pres">
      <dgm:prSet presAssocID="{CB7B24EC-AC2F-4E35-ABB4-C01273569152}" presName="node" presStyleLbl="node1" presStyleIdx="1" presStyleCnt="8">
        <dgm:presLayoutVars>
          <dgm:bulletEnabled val="1"/>
        </dgm:presLayoutVars>
      </dgm:prSet>
      <dgm:spPr/>
    </dgm:pt>
    <dgm:pt modelId="{73621A95-1D1E-49E4-B6E7-93DC0581B60A}" type="pres">
      <dgm:prSet presAssocID="{4A351D70-A632-4BF7-B260-C770AA4DE024}" presName="sibTrans" presStyleCnt="0"/>
      <dgm:spPr/>
    </dgm:pt>
    <dgm:pt modelId="{622E3D10-FD62-4E94-9590-AB5D999BB583}" type="pres">
      <dgm:prSet presAssocID="{A2B0FA4C-1CE0-413F-90CF-1C6E005A10BB}" presName="node" presStyleLbl="node1" presStyleIdx="2" presStyleCnt="8">
        <dgm:presLayoutVars>
          <dgm:bulletEnabled val="1"/>
        </dgm:presLayoutVars>
      </dgm:prSet>
      <dgm:spPr/>
    </dgm:pt>
    <dgm:pt modelId="{9E5C7A3D-BFF9-48B6-AC32-AAB033AF71CA}" type="pres">
      <dgm:prSet presAssocID="{6783BA76-AEA8-491A-907A-324AFF8010DA}" presName="sibTrans" presStyleCnt="0"/>
      <dgm:spPr/>
    </dgm:pt>
    <dgm:pt modelId="{F493F24C-759B-41A4-8C96-9EFF145A8A26}" type="pres">
      <dgm:prSet presAssocID="{485C2C7D-8D37-4FC0-83D7-6E1D5D043634}" presName="node" presStyleLbl="node1" presStyleIdx="3" presStyleCnt="8">
        <dgm:presLayoutVars>
          <dgm:bulletEnabled val="1"/>
        </dgm:presLayoutVars>
      </dgm:prSet>
      <dgm:spPr/>
    </dgm:pt>
    <dgm:pt modelId="{0D8F6445-5360-4815-A967-6DD1BC5FF830}" type="pres">
      <dgm:prSet presAssocID="{53B1F230-6A43-4BD0-8A02-FF74B0953750}" presName="sibTrans" presStyleCnt="0"/>
      <dgm:spPr/>
    </dgm:pt>
    <dgm:pt modelId="{07807284-65DC-492A-9A2A-88F237A91C83}" type="pres">
      <dgm:prSet presAssocID="{9FB0487B-A8E6-4CCD-89AC-47487DBB8527}" presName="node" presStyleLbl="node1" presStyleIdx="4" presStyleCnt="8">
        <dgm:presLayoutVars>
          <dgm:bulletEnabled val="1"/>
        </dgm:presLayoutVars>
      </dgm:prSet>
      <dgm:spPr/>
    </dgm:pt>
    <dgm:pt modelId="{24AB2148-5F04-41D2-91E9-6B259D955F27}" type="pres">
      <dgm:prSet presAssocID="{17506829-3CBB-4983-A723-97697484D726}" presName="sibTrans" presStyleCnt="0"/>
      <dgm:spPr/>
    </dgm:pt>
    <dgm:pt modelId="{6B537ADE-54FF-4953-95EF-F0DD18CBBED4}" type="pres">
      <dgm:prSet presAssocID="{6B55A86E-8C5F-4D66-9D44-38DA34974146}" presName="node" presStyleLbl="node1" presStyleIdx="5" presStyleCnt="8">
        <dgm:presLayoutVars>
          <dgm:bulletEnabled val="1"/>
        </dgm:presLayoutVars>
      </dgm:prSet>
      <dgm:spPr/>
    </dgm:pt>
    <dgm:pt modelId="{520981FC-ECFC-4D02-80AB-656C3FA501FD}" type="pres">
      <dgm:prSet presAssocID="{70F62C55-D4E7-4976-915D-AFBC39372E3E}" presName="sibTrans" presStyleCnt="0"/>
      <dgm:spPr/>
    </dgm:pt>
    <dgm:pt modelId="{678E1D6C-CADF-4B32-9B5B-5332022647BA}" type="pres">
      <dgm:prSet presAssocID="{7DEFEECA-79ED-435D-8BF3-4542949DE4A1}" presName="node" presStyleLbl="node1" presStyleIdx="6" presStyleCnt="8">
        <dgm:presLayoutVars>
          <dgm:bulletEnabled val="1"/>
        </dgm:presLayoutVars>
      </dgm:prSet>
      <dgm:spPr/>
    </dgm:pt>
    <dgm:pt modelId="{3A192F62-C1D7-4C5B-BA2A-C7B8F37392D3}" type="pres">
      <dgm:prSet presAssocID="{FC98A89E-D717-48A0-8347-A4051DB99B07}" presName="sibTrans" presStyleCnt="0"/>
      <dgm:spPr/>
    </dgm:pt>
    <dgm:pt modelId="{EA8030A1-E2A9-40CC-A83B-FE0BA5A9C6F2}" type="pres">
      <dgm:prSet presAssocID="{F069B767-88FE-411F-9225-5AFFA5818F9E}" presName="node" presStyleLbl="node1" presStyleIdx="7" presStyleCnt="8">
        <dgm:presLayoutVars>
          <dgm:bulletEnabled val="1"/>
        </dgm:presLayoutVars>
      </dgm:prSet>
      <dgm:spPr/>
    </dgm:pt>
  </dgm:ptLst>
  <dgm:cxnLst>
    <dgm:cxn modelId="{DBC2DD01-D4BA-414E-AA2C-9BA1DC0B8ACF}" srcId="{6227A58A-D81F-4957-9771-3A65FA555F59}" destId="{CB7B24EC-AC2F-4E35-ABB4-C01273569152}" srcOrd="1" destOrd="0" parTransId="{0BC9CF7C-7558-4ABF-A840-9906DB8FF9B6}" sibTransId="{4A351D70-A632-4BF7-B260-C770AA4DE024}"/>
    <dgm:cxn modelId="{1C2D2407-B08F-4B69-A4B9-331DFE7BC219}" type="presOf" srcId="{6B55A86E-8C5F-4D66-9D44-38DA34974146}" destId="{6B537ADE-54FF-4953-95EF-F0DD18CBBED4}" srcOrd="0" destOrd="0" presId="urn:microsoft.com/office/officeart/2005/8/layout/default"/>
    <dgm:cxn modelId="{653DFC0D-334B-4875-8F0C-DD12C59B27AE}" type="presOf" srcId="{485C2C7D-8D37-4FC0-83D7-6E1D5D043634}" destId="{F493F24C-759B-41A4-8C96-9EFF145A8A26}" srcOrd="0" destOrd="0" presId="urn:microsoft.com/office/officeart/2005/8/layout/default"/>
    <dgm:cxn modelId="{B0AE9F0F-10F4-4F55-954B-BDF66D4FD7AC}" srcId="{6227A58A-D81F-4957-9771-3A65FA555F59}" destId="{F069B767-88FE-411F-9225-5AFFA5818F9E}" srcOrd="7" destOrd="0" parTransId="{795CCE0E-58A2-48A8-B1EF-2350FC10748A}" sibTransId="{9B7952A4-51B7-4566-A6CB-FE896A330DF1}"/>
    <dgm:cxn modelId="{44E99218-B50F-48F7-A38B-D70A774DA2D0}" type="presOf" srcId="{6117CD92-8AB4-43CE-B4D4-FF29125956AD}" destId="{63439431-43BE-403E-8FAA-0AEE747C9762}" srcOrd="0" destOrd="0" presId="urn:microsoft.com/office/officeart/2005/8/layout/default"/>
    <dgm:cxn modelId="{06C7122C-1901-442A-80BE-4A2CC7F758C9}" type="presOf" srcId="{F069B767-88FE-411F-9225-5AFFA5818F9E}" destId="{EA8030A1-E2A9-40CC-A83B-FE0BA5A9C6F2}" srcOrd="0" destOrd="0" presId="urn:microsoft.com/office/officeart/2005/8/layout/default"/>
    <dgm:cxn modelId="{EC51482E-B552-495F-B96F-71684C3F665C}" type="presOf" srcId="{CB7B24EC-AC2F-4E35-ABB4-C01273569152}" destId="{24D34D7A-1DE7-4A5D-81CA-75D806A554F4}" srcOrd="0" destOrd="0" presId="urn:microsoft.com/office/officeart/2005/8/layout/default"/>
    <dgm:cxn modelId="{9D193F44-DB48-4E30-A257-FE86AA090B1C}" srcId="{6227A58A-D81F-4957-9771-3A65FA555F59}" destId="{9FB0487B-A8E6-4CCD-89AC-47487DBB8527}" srcOrd="4" destOrd="0" parTransId="{642BFE5F-D8D7-46DC-8513-1AA0B0BC5D16}" sibTransId="{17506829-3CBB-4983-A723-97697484D726}"/>
    <dgm:cxn modelId="{D7A21A49-EE5F-44E1-9E5B-B6B888F87813}" srcId="{6227A58A-D81F-4957-9771-3A65FA555F59}" destId="{485C2C7D-8D37-4FC0-83D7-6E1D5D043634}" srcOrd="3" destOrd="0" parTransId="{38D4752E-4E05-4BA0-B0BF-3FFFF22F087F}" sibTransId="{53B1F230-6A43-4BD0-8A02-FF74B0953750}"/>
    <dgm:cxn modelId="{9BBC3E4B-3CFE-44BD-BF8F-14892BF2F069}" type="presOf" srcId="{9FB0487B-A8E6-4CCD-89AC-47487DBB8527}" destId="{07807284-65DC-492A-9A2A-88F237A91C83}" srcOrd="0" destOrd="0" presId="urn:microsoft.com/office/officeart/2005/8/layout/default"/>
    <dgm:cxn modelId="{112BBB71-E276-4AE7-8A2E-4023ABDF71E0}" type="presOf" srcId="{7DEFEECA-79ED-435D-8BF3-4542949DE4A1}" destId="{678E1D6C-CADF-4B32-9B5B-5332022647BA}" srcOrd="0" destOrd="0" presId="urn:microsoft.com/office/officeart/2005/8/layout/default"/>
    <dgm:cxn modelId="{0C034372-6F8E-4D7E-B339-8D60EBFF5DAF}" type="presOf" srcId="{A2B0FA4C-1CE0-413F-90CF-1C6E005A10BB}" destId="{622E3D10-FD62-4E94-9590-AB5D999BB583}" srcOrd="0" destOrd="0" presId="urn:microsoft.com/office/officeart/2005/8/layout/default"/>
    <dgm:cxn modelId="{01D6D056-5BC6-4560-895A-3855067D327D}" type="presOf" srcId="{6227A58A-D81F-4957-9771-3A65FA555F59}" destId="{4366B274-E4CD-4C8A-8275-5E29D5E08BB3}" srcOrd="0" destOrd="0" presId="urn:microsoft.com/office/officeart/2005/8/layout/default"/>
    <dgm:cxn modelId="{CDAC1395-D261-468E-8424-A18574B7B376}" srcId="{6227A58A-D81F-4957-9771-3A65FA555F59}" destId="{6B55A86E-8C5F-4D66-9D44-38DA34974146}" srcOrd="5" destOrd="0" parTransId="{3157AFB2-9793-4FD0-A22A-3B9D02FB878C}" sibTransId="{70F62C55-D4E7-4976-915D-AFBC39372E3E}"/>
    <dgm:cxn modelId="{2BAC85C1-3AF3-47EE-89C1-31CB93765ADA}" srcId="{6227A58A-D81F-4957-9771-3A65FA555F59}" destId="{6117CD92-8AB4-43CE-B4D4-FF29125956AD}" srcOrd="0" destOrd="0" parTransId="{3AAFAA5F-E244-4287-9CD5-99E501BA39AD}" sibTransId="{78192CC8-38DC-44AD-8928-0F1A22EC0186}"/>
    <dgm:cxn modelId="{811B2FDD-BC70-4310-ADA8-A515766B8B0F}" srcId="{6227A58A-D81F-4957-9771-3A65FA555F59}" destId="{A2B0FA4C-1CE0-413F-90CF-1C6E005A10BB}" srcOrd="2" destOrd="0" parTransId="{8B6607E4-1DD3-4B1D-83DF-F2651067E9CA}" sibTransId="{6783BA76-AEA8-491A-907A-324AFF8010DA}"/>
    <dgm:cxn modelId="{777BFCFE-314B-49AA-BDB4-97A1B52976C5}" srcId="{6227A58A-D81F-4957-9771-3A65FA555F59}" destId="{7DEFEECA-79ED-435D-8BF3-4542949DE4A1}" srcOrd="6" destOrd="0" parTransId="{93E20E45-BAEE-4187-AB63-0C2023E76373}" sibTransId="{FC98A89E-D717-48A0-8347-A4051DB99B07}"/>
    <dgm:cxn modelId="{6CE941D3-7B8F-4A67-A758-6F72EC3B7875}" type="presParOf" srcId="{4366B274-E4CD-4C8A-8275-5E29D5E08BB3}" destId="{63439431-43BE-403E-8FAA-0AEE747C9762}" srcOrd="0" destOrd="0" presId="urn:microsoft.com/office/officeart/2005/8/layout/default"/>
    <dgm:cxn modelId="{1FBD3FB8-2D61-4191-BAE8-E803DDF23242}" type="presParOf" srcId="{4366B274-E4CD-4C8A-8275-5E29D5E08BB3}" destId="{7278D635-3675-4E93-B598-7F8481F712C0}" srcOrd="1" destOrd="0" presId="urn:microsoft.com/office/officeart/2005/8/layout/default"/>
    <dgm:cxn modelId="{2AD53549-EF7C-40D0-9BD7-F669E6A1D49B}" type="presParOf" srcId="{4366B274-E4CD-4C8A-8275-5E29D5E08BB3}" destId="{24D34D7A-1DE7-4A5D-81CA-75D806A554F4}" srcOrd="2" destOrd="0" presId="urn:microsoft.com/office/officeart/2005/8/layout/default"/>
    <dgm:cxn modelId="{5F1CF55C-44DD-42EB-ABF1-72106457FD57}" type="presParOf" srcId="{4366B274-E4CD-4C8A-8275-5E29D5E08BB3}" destId="{73621A95-1D1E-49E4-B6E7-93DC0581B60A}" srcOrd="3" destOrd="0" presId="urn:microsoft.com/office/officeart/2005/8/layout/default"/>
    <dgm:cxn modelId="{2EF1CBE3-720C-4B4D-9D4F-26BD3CB53958}" type="presParOf" srcId="{4366B274-E4CD-4C8A-8275-5E29D5E08BB3}" destId="{622E3D10-FD62-4E94-9590-AB5D999BB583}" srcOrd="4" destOrd="0" presId="urn:microsoft.com/office/officeart/2005/8/layout/default"/>
    <dgm:cxn modelId="{150FB3D5-8C0D-49BE-AC65-96D636A87FB4}" type="presParOf" srcId="{4366B274-E4CD-4C8A-8275-5E29D5E08BB3}" destId="{9E5C7A3D-BFF9-48B6-AC32-AAB033AF71CA}" srcOrd="5" destOrd="0" presId="urn:microsoft.com/office/officeart/2005/8/layout/default"/>
    <dgm:cxn modelId="{204A87ED-B93A-4225-882D-D75B6F815E9B}" type="presParOf" srcId="{4366B274-E4CD-4C8A-8275-5E29D5E08BB3}" destId="{F493F24C-759B-41A4-8C96-9EFF145A8A26}" srcOrd="6" destOrd="0" presId="urn:microsoft.com/office/officeart/2005/8/layout/default"/>
    <dgm:cxn modelId="{D49F0DD3-4512-47E3-895A-2881CB8D8AD3}" type="presParOf" srcId="{4366B274-E4CD-4C8A-8275-5E29D5E08BB3}" destId="{0D8F6445-5360-4815-A967-6DD1BC5FF830}" srcOrd="7" destOrd="0" presId="urn:microsoft.com/office/officeart/2005/8/layout/default"/>
    <dgm:cxn modelId="{A1A9C589-0CB3-4C5A-8CA5-5A9F15CB8CD0}" type="presParOf" srcId="{4366B274-E4CD-4C8A-8275-5E29D5E08BB3}" destId="{07807284-65DC-492A-9A2A-88F237A91C83}" srcOrd="8" destOrd="0" presId="urn:microsoft.com/office/officeart/2005/8/layout/default"/>
    <dgm:cxn modelId="{B3995108-9615-4AF1-8345-87AC90D47706}" type="presParOf" srcId="{4366B274-E4CD-4C8A-8275-5E29D5E08BB3}" destId="{24AB2148-5F04-41D2-91E9-6B259D955F27}" srcOrd="9" destOrd="0" presId="urn:microsoft.com/office/officeart/2005/8/layout/default"/>
    <dgm:cxn modelId="{631508CC-D45F-4909-B425-F74B4E81B7DA}" type="presParOf" srcId="{4366B274-E4CD-4C8A-8275-5E29D5E08BB3}" destId="{6B537ADE-54FF-4953-95EF-F0DD18CBBED4}" srcOrd="10" destOrd="0" presId="urn:microsoft.com/office/officeart/2005/8/layout/default"/>
    <dgm:cxn modelId="{C6AF8E8C-CFD9-413F-BCBA-28E9B966E7BE}" type="presParOf" srcId="{4366B274-E4CD-4C8A-8275-5E29D5E08BB3}" destId="{520981FC-ECFC-4D02-80AB-656C3FA501FD}" srcOrd="11" destOrd="0" presId="urn:microsoft.com/office/officeart/2005/8/layout/default"/>
    <dgm:cxn modelId="{0206FB67-F13E-45AE-B944-56B4C3F2FA32}" type="presParOf" srcId="{4366B274-E4CD-4C8A-8275-5E29D5E08BB3}" destId="{678E1D6C-CADF-4B32-9B5B-5332022647BA}" srcOrd="12" destOrd="0" presId="urn:microsoft.com/office/officeart/2005/8/layout/default"/>
    <dgm:cxn modelId="{D9132DA2-0FD8-4350-85A8-8FEC462272DE}" type="presParOf" srcId="{4366B274-E4CD-4C8A-8275-5E29D5E08BB3}" destId="{3A192F62-C1D7-4C5B-BA2A-C7B8F37392D3}" srcOrd="13" destOrd="0" presId="urn:microsoft.com/office/officeart/2005/8/layout/default"/>
    <dgm:cxn modelId="{3B5A2977-3FC0-4976-9009-2C130C9CCEBD}" type="presParOf" srcId="{4366B274-E4CD-4C8A-8275-5E29D5E08BB3}" destId="{EA8030A1-E2A9-40CC-A83B-FE0BA5A9C6F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0212B-4FFB-4F77-B1BC-0A50FF4E535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1E8C573-855D-45F6-93AB-A9671C18DB0B}">
      <dgm:prSet/>
      <dgm:spPr/>
      <dgm:t>
        <a:bodyPr/>
        <a:lstStyle/>
        <a:p>
          <a:r>
            <a:rPr lang="ru-RU"/>
            <a:t>с шариком</a:t>
          </a:r>
          <a:endParaRPr lang="en-US"/>
        </a:p>
      </dgm:t>
    </dgm:pt>
    <dgm:pt modelId="{16A03CA1-7509-4B59-BA15-13EC826F6A94}" type="parTrans" cxnId="{2E0FE6E2-F991-492A-B0BD-846F466F119C}">
      <dgm:prSet/>
      <dgm:spPr/>
      <dgm:t>
        <a:bodyPr/>
        <a:lstStyle/>
        <a:p>
          <a:endParaRPr lang="en-US"/>
        </a:p>
      </dgm:t>
    </dgm:pt>
    <dgm:pt modelId="{29ACC569-4415-41DD-97AF-CD30DCEA46A0}" type="sibTrans" cxnId="{2E0FE6E2-F991-492A-B0BD-846F466F119C}">
      <dgm:prSet/>
      <dgm:spPr/>
      <dgm:t>
        <a:bodyPr/>
        <a:lstStyle/>
        <a:p>
          <a:endParaRPr lang="en-US"/>
        </a:p>
      </dgm:t>
    </dgm:pt>
    <dgm:pt modelId="{0A63AEE5-E651-4870-96F2-2CBC4F2DC690}">
      <dgm:prSet/>
      <dgm:spPr/>
      <dgm:t>
        <a:bodyPr/>
        <a:lstStyle/>
        <a:p>
          <a:r>
            <a:rPr lang="ru-RU"/>
            <a:t>упражнения с ложками</a:t>
          </a:r>
          <a:endParaRPr lang="en-US"/>
        </a:p>
      </dgm:t>
    </dgm:pt>
    <dgm:pt modelId="{15682114-1DC8-40CB-90D2-08F8DE786F28}" type="parTrans" cxnId="{A8273068-3D76-4482-875F-2D3450CACAF7}">
      <dgm:prSet/>
      <dgm:spPr/>
      <dgm:t>
        <a:bodyPr/>
        <a:lstStyle/>
        <a:p>
          <a:endParaRPr lang="en-US"/>
        </a:p>
      </dgm:t>
    </dgm:pt>
    <dgm:pt modelId="{5E4A10AF-D229-45C6-8FE5-E865B2741AAF}" type="sibTrans" cxnId="{A8273068-3D76-4482-875F-2D3450CACAF7}">
      <dgm:prSet/>
      <dgm:spPr/>
      <dgm:t>
        <a:bodyPr/>
        <a:lstStyle/>
        <a:p>
          <a:endParaRPr lang="en-US"/>
        </a:p>
      </dgm:t>
    </dgm:pt>
    <dgm:pt modelId="{807DF7C1-42E8-49A2-941D-E5199CB48EE5}">
      <dgm:prSet/>
      <dgm:spPr/>
      <dgm:t>
        <a:bodyPr/>
        <a:lstStyle/>
        <a:p>
          <a:r>
            <a:rPr lang="ru-RU"/>
            <a:t>с бинтом</a:t>
          </a:r>
          <a:endParaRPr lang="en-US"/>
        </a:p>
      </dgm:t>
    </dgm:pt>
    <dgm:pt modelId="{E211C423-E866-4B3D-970E-1CDD7E4B61CD}" type="parTrans" cxnId="{79138EC2-9B5C-4CC3-9589-6901C90DCC8F}">
      <dgm:prSet/>
      <dgm:spPr/>
      <dgm:t>
        <a:bodyPr/>
        <a:lstStyle/>
        <a:p>
          <a:endParaRPr lang="en-US"/>
        </a:p>
      </dgm:t>
    </dgm:pt>
    <dgm:pt modelId="{DE4D164A-D365-48CE-8E0E-00A82D3CDF70}" type="sibTrans" cxnId="{79138EC2-9B5C-4CC3-9589-6901C90DCC8F}">
      <dgm:prSet/>
      <dgm:spPr/>
      <dgm:t>
        <a:bodyPr/>
        <a:lstStyle/>
        <a:p>
          <a:endParaRPr lang="en-US"/>
        </a:p>
      </dgm:t>
    </dgm:pt>
    <dgm:pt modelId="{AB8D26C7-1C9D-4B4F-8759-F4713C081833}">
      <dgm:prSet/>
      <dgm:spPr/>
      <dgm:t>
        <a:bodyPr/>
        <a:lstStyle/>
        <a:p>
          <a:r>
            <a:rPr lang="ru-RU"/>
            <a:t>упражнения с водой</a:t>
          </a:r>
          <a:endParaRPr lang="en-US"/>
        </a:p>
      </dgm:t>
    </dgm:pt>
    <dgm:pt modelId="{58888363-582E-4B9C-91E3-510032ECC308}" type="parTrans" cxnId="{B372A312-F7F4-4A33-8B54-9531E217130C}">
      <dgm:prSet/>
      <dgm:spPr/>
      <dgm:t>
        <a:bodyPr/>
        <a:lstStyle/>
        <a:p>
          <a:endParaRPr lang="en-US"/>
        </a:p>
      </dgm:t>
    </dgm:pt>
    <dgm:pt modelId="{9D767B3F-2AF8-468B-9032-0A69BA0B4B4F}" type="sibTrans" cxnId="{B372A312-F7F4-4A33-8B54-9531E217130C}">
      <dgm:prSet/>
      <dgm:spPr/>
      <dgm:t>
        <a:bodyPr/>
        <a:lstStyle/>
        <a:p>
          <a:endParaRPr lang="en-US"/>
        </a:p>
      </dgm:t>
    </dgm:pt>
    <dgm:pt modelId="{5C9B9A6C-B8CD-445F-BE4B-8DA42E9B5E54}" type="pres">
      <dgm:prSet presAssocID="{A4B0212B-4FFB-4F77-B1BC-0A50FF4E535B}" presName="matrix" presStyleCnt="0">
        <dgm:presLayoutVars>
          <dgm:chMax val="1"/>
          <dgm:dir/>
          <dgm:resizeHandles val="exact"/>
        </dgm:presLayoutVars>
      </dgm:prSet>
      <dgm:spPr/>
    </dgm:pt>
    <dgm:pt modelId="{C1158D9C-7E7A-43D4-8067-975D10E31644}" type="pres">
      <dgm:prSet presAssocID="{A4B0212B-4FFB-4F77-B1BC-0A50FF4E535B}" presName="diamond" presStyleLbl="bgShp" presStyleIdx="0" presStyleCnt="1"/>
      <dgm:spPr/>
    </dgm:pt>
    <dgm:pt modelId="{E9D0C62C-09EF-48B4-87B1-C667A2F4F5B0}" type="pres">
      <dgm:prSet presAssocID="{A4B0212B-4FFB-4F77-B1BC-0A50FF4E535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9D21FA-DFB8-4D72-8D51-19112A4CF5E1}" type="pres">
      <dgm:prSet presAssocID="{A4B0212B-4FFB-4F77-B1BC-0A50FF4E535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B1D347-3A6F-48E5-BFFB-80860BB7AA2D}" type="pres">
      <dgm:prSet presAssocID="{A4B0212B-4FFB-4F77-B1BC-0A50FF4E535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1CA9CA-98CC-4CAE-9394-B0D64458489D}" type="pres">
      <dgm:prSet presAssocID="{A4B0212B-4FFB-4F77-B1BC-0A50FF4E535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372A312-F7F4-4A33-8B54-9531E217130C}" srcId="{A4B0212B-4FFB-4F77-B1BC-0A50FF4E535B}" destId="{AB8D26C7-1C9D-4B4F-8759-F4713C081833}" srcOrd="3" destOrd="0" parTransId="{58888363-582E-4B9C-91E3-510032ECC308}" sibTransId="{9D767B3F-2AF8-468B-9032-0A69BA0B4B4F}"/>
    <dgm:cxn modelId="{6FE1702D-7559-448B-98F3-F45D3B36D10A}" type="presOf" srcId="{0A63AEE5-E651-4870-96F2-2CBC4F2DC690}" destId="{639D21FA-DFB8-4D72-8D51-19112A4CF5E1}" srcOrd="0" destOrd="0" presId="urn:microsoft.com/office/officeart/2005/8/layout/matrix3"/>
    <dgm:cxn modelId="{A923343C-65EF-434D-8169-B8CE8D169EA8}" type="presOf" srcId="{41E8C573-855D-45F6-93AB-A9671C18DB0B}" destId="{E9D0C62C-09EF-48B4-87B1-C667A2F4F5B0}" srcOrd="0" destOrd="0" presId="urn:microsoft.com/office/officeart/2005/8/layout/matrix3"/>
    <dgm:cxn modelId="{A8273068-3D76-4482-875F-2D3450CACAF7}" srcId="{A4B0212B-4FFB-4F77-B1BC-0A50FF4E535B}" destId="{0A63AEE5-E651-4870-96F2-2CBC4F2DC690}" srcOrd="1" destOrd="0" parTransId="{15682114-1DC8-40CB-90D2-08F8DE786F28}" sibTransId="{5E4A10AF-D229-45C6-8FE5-E865B2741AAF}"/>
    <dgm:cxn modelId="{306EBD7F-77F7-4DA6-BF76-61FF0333A1AC}" type="presOf" srcId="{A4B0212B-4FFB-4F77-B1BC-0A50FF4E535B}" destId="{5C9B9A6C-B8CD-445F-BE4B-8DA42E9B5E54}" srcOrd="0" destOrd="0" presId="urn:microsoft.com/office/officeart/2005/8/layout/matrix3"/>
    <dgm:cxn modelId="{79138EC2-9B5C-4CC3-9589-6901C90DCC8F}" srcId="{A4B0212B-4FFB-4F77-B1BC-0A50FF4E535B}" destId="{807DF7C1-42E8-49A2-941D-E5199CB48EE5}" srcOrd="2" destOrd="0" parTransId="{E211C423-E866-4B3D-970E-1CDD7E4B61CD}" sibTransId="{DE4D164A-D365-48CE-8E0E-00A82D3CDF70}"/>
    <dgm:cxn modelId="{C71CEBD9-DDE4-42D8-818E-EFEE7FF2BA98}" type="presOf" srcId="{AB8D26C7-1C9D-4B4F-8759-F4713C081833}" destId="{2D1CA9CA-98CC-4CAE-9394-B0D64458489D}" srcOrd="0" destOrd="0" presId="urn:microsoft.com/office/officeart/2005/8/layout/matrix3"/>
    <dgm:cxn modelId="{33335DDE-3A14-4E76-92CE-7E0FF35ABA27}" type="presOf" srcId="{807DF7C1-42E8-49A2-941D-E5199CB48EE5}" destId="{08B1D347-3A6F-48E5-BFFB-80860BB7AA2D}" srcOrd="0" destOrd="0" presId="urn:microsoft.com/office/officeart/2005/8/layout/matrix3"/>
    <dgm:cxn modelId="{2E0FE6E2-F991-492A-B0BD-846F466F119C}" srcId="{A4B0212B-4FFB-4F77-B1BC-0A50FF4E535B}" destId="{41E8C573-855D-45F6-93AB-A9671C18DB0B}" srcOrd="0" destOrd="0" parTransId="{16A03CA1-7509-4B59-BA15-13EC826F6A94}" sibTransId="{29ACC569-4415-41DD-97AF-CD30DCEA46A0}"/>
    <dgm:cxn modelId="{14605883-B6AC-4851-8B0E-AC71C836BC9B}" type="presParOf" srcId="{5C9B9A6C-B8CD-445F-BE4B-8DA42E9B5E54}" destId="{C1158D9C-7E7A-43D4-8067-975D10E31644}" srcOrd="0" destOrd="0" presId="urn:microsoft.com/office/officeart/2005/8/layout/matrix3"/>
    <dgm:cxn modelId="{76DAEB31-B893-4CE1-897B-C5BBEDB5AD24}" type="presParOf" srcId="{5C9B9A6C-B8CD-445F-BE4B-8DA42E9B5E54}" destId="{E9D0C62C-09EF-48B4-87B1-C667A2F4F5B0}" srcOrd="1" destOrd="0" presId="urn:microsoft.com/office/officeart/2005/8/layout/matrix3"/>
    <dgm:cxn modelId="{B89E445E-6BFD-4781-ABFE-EB99CFF8ABE7}" type="presParOf" srcId="{5C9B9A6C-B8CD-445F-BE4B-8DA42E9B5E54}" destId="{639D21FA-DFB8-4D72-8D51-19112A4CF5E1}" srcOrd="2" destOrd="0" presId="urn:microsoft.com/office/officeart/2005/8/layout/matrix3"/>
    <dgm:cxn modelId="{92295425-389F-4998-BA00-05BE2C1E7A03}" type="presParOf" srcId="{5C9B9A6C-B8CD-445F-BE4B-8DA42E9B5E54}" destId="{08B1D347-3A6F-48E5-BFFB-80860BB7AA2D}" srcOrd="3" destOrd="0" presId="urn:microsoft.com/office/officeart/2005/8/layout/matrix3"/>
    <dgm:cxn modelId="{F50A8FF6-3D00-4CB8-B74C-CEED9E9AB642}" type="presParOf" srcId="{5C9B9A6C-B8CD-445F-BE4B-8DA42E9B5E54}" destId="{2D1CA9CA-98CC-4CAE-9394-B0D64458489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39431-43BE-403E-8FAA-0AEE747C9762}">
      <dsp:nvSpPr>
        <dsp:cNvPr id="0" name=""/>
        <dsp:cNvSpPr/>
      </dsp:nvSpPr>
      <dsp:spPr>
        <a:xfrm>
          <a:off x="2854" y="76505"/>
          <a:ext cx="2264328" cy="13585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Упражнение с пипеткой </a:t>
          </a:r>
          <a:endParaRPr lang="en-US" sz="2700" kern="1200"/>
        </a:p>
      </dsp:txBody>
      <dsp:txXfrm>
        <a:off x="2854" y="76505"/>
        <a:ext cx="2264328" cy="1358596"/>
      </dsp:txXfrm>
    </dsp:sp>
    <dsp:sp modelId="{24D34D7A-1DE7-4A5D-81CA-75D806A554F4}">
      <dsp:nvSpPr>
        <dsp:cNvPr id="0" name=""/>
        <dsp:cNvSpPr/>
      </dsp:nvSpPr>
      <dsp:spPr>
        <a:xfrm>
          <a:off x="2493615" y="76505"/>
          <a:ext cx="2264328" cy="13585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Упражнение с пинцетом	</a:t>
          </a:r>
          <a:endParaRPr lang="en-US" sz="2700" kern="1200"/>
        </a:p>
      </dsp:txBody>
      <dsp:txXfrm>
        <a:off x="2493615" y="76505"/>
        <a:ext cx="2264328" cy="1358596"/>
      </dsp:txXfrm>
    </dsp:sp>
    <dsp:sp modelId="{622E3D10-FD62-4E94-9590-AB5D999BB583}">
      <dsp:nvSpPr>
        <dsp:cNvPr id="0" name=""/>
        <dsp:cNvSpPr/>
      </dsp:nvSpPr>
      <dsp:spPr>
        <a:xfrm>
          <a:off x="4984375" y="76505"/>
          <a:ext cx="2264328" cy="13585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Шарики и пинцет</a:t>
          </a:r>
          <a:endParaRPr lang="en-US" sz="2700" kern="1200"/>
        </a:p>
      </dsp:txBody>
      <dsp:txXfrm>
        <a:off x="4984375" y="76505"/>
        <a:ext cx="2264328" cy="1358596"/>
      </dsp:txXfrm>
    </dsp:sp>
    <dsp:sp modelId="{F493F24C-759B-41A4-8C96-9EFF145A8A26}">
      <dsp:nvSpPr>
        <dsp:cNvPr id="0" name=""/>
        <dsp:cNvSpPr/>
      </dsp:nvSpPr>
      <dsp:spPr>
        <a:xfrm>
          <a:off x="7475136" y="76505"/>
          <a:ext cx="2264328" cy="13585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Наматывание ниток</a:t>
          </a:r>
          <a:endParaRPr lang="en-US" sz="2700" kern="1200"/>
        </a:p>
      </dsp:txBody>
      <dsp:txXfrm>
        <a:off x="7475136" y="76505"/>
        <a:ext cx="2264328" cy="1358596"/>
      </dsp:txXfrm>
    </dsp:sp>
    <dsp:sp modelId="{07807284-65DC-492A-9A2A-88F237A91C83}">
      <dsp:nvSpPr>
        <dsp:cNvPr id="0" name=""/>
        <dsp:cNvSpPr/>
      </dsp:nvSpPr>
      <dsp:spPr>
        <a:xfrm>
          <a:off x="2854" y="1661535"/>
          <a:ext cx="2264328" cy="13585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Зубочистка	</a:t>
          </a:r>
          <a:endParaRPr lang="en-US" sz="2700" kern="1200"/>
        </a:p>
      </dsp:txBody>
      <dsp:txXfrm>
        <a:off x="2854" y="1661535"/>
        <a:ext cx="2264328" cy="1358596"/>
      </dsp:txXfrm>
    </dsp:sp>
    <dsp:sp modelId="{6B537ADE-54FF-4953-95EF-F0DD18CBBED4}">
      <dsp:nvSpPr>
        <dsp:cNvPr id="0" name=""/>
        <dsp:cNvSpPr/>
      </dsp:nvSpPr>
      <dsp:spPr>
        <a:xfrm>
          <a:off x="2493615" y="1661535"/>
          <a:ext cx="2264328" cy="13585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Сортировка семян	</a:t>
          </a:r>
          <a:endParaRPr lang="en-US" sz="2700" kern="1200"/>
        </a:p>
      </dsp:txBody>
      <dsp:txXfrm>
        <a:off x="2493615" y="1661535"/>
        <a:ext cx="2264328" cy="1358596"/>
      </dsp:txXfrm>
    </dsp:sp>
    <dsp:sp modelId="{678E1D6C-CADF-4B32-9B5B-5332022647BA}">
      <dsp:nvSpPr>
        <dsp:cNvPr id="0" name=""/>
        <dsp:cNvSpPr/>
      </dsp:nvSpPr>
      <dsp:spPr>
        <a:xfrm>
          <a:off x="4984375" y="1661535"/>
          <a:ext cx="2264328" cy="13585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Переливание жидкостей	</a:t>
          </a:r>
          <a:endParaRPr lang="en-US" sz="2700" kern="1200"/>
        </a:p>
      </dsp:txBody>
      <dsp:txXfrm>
        <a:off x="4984375" y="1661535"/>
        <a:ext cx="2264328" cy="1358596"/>
      </dsp:txXfrm>
    </dsp:sp>
    <dsp:sp modelId="{EA8030A1-E2A9-40CC-A83B-FE0BA5A9C6F2}">
      <dsp:nvSpPr>
        <dsp:cNvPr id="0" name=""/>
        <dsp:cNvSpPr/>
      </dsp:nvSpPr>
      <dsp:spPr>
        <a:xfrm>
          <a:off x="7475136" y="1661535"/>
          <a:ext cx="2264328" cy="13585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Коробочка с прищепками</a:t>
          </a:r>
          <a:endParaRPr lang="en-US" sz="2700" kern="1200"/>
        </a:p>
      </dsp:txBody>
      <dsp:txXfrm>
        <a:off x="7475136" y="1661535"/>
        <a:ext cx="2264328" cy="1358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58D9C-7E7A-43D4-8067-975D10E31644}">
      <dsp:nvSpPr>
        <dsp:cNvPr id="0" name=""/>
        <dsp:cNvSpPr/>
      </dsp:nvSpPr>
      <dsp:spPr>
        <a:xfrm>
          <a:off x="754856" y="0"/>
          <a:ext cx="5239808" cy="523980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0C62C-09EF-48B4-87B1-C667A2F4F5B0}">
      <dsp:nvSpPr>
        <dsp:cNvPr id="0" name=""/>
        <dsp:cNvSpPr/>
      </dsp:nvSpPr>
      <dsp:spPr>
        <a:xfrm>
          <a:off x="1252638" y="497781"/>
          <a:ext cx="2043525" cy="20435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с шариком</a:t>
          </a:r>
          <a:endParaRPr lang="en-US" sz="2400" kern="1200"/>
        </a:p>
      </dsp:txBody>
      <dsp:txXfrm>
        <a:off x="1352395" y="597538"/>
        <a:ext cx="1844011" cy="1844011"/>
      </dsp:txXfrm>
    </dsp:sp>
    <dsp:sp modelId="{639D21FA-DFB8-4D72-8D51-19112A4CF5E1}">
      <dsp:nvSpPr>
        <dsp:cNvPr id="0" name=""/>
        <dsp:cNvSpPr/>
      </dsp:nvSpPr>
      <dsp:spPr>
        <a:xfrm>
          <a:off x="3453357" y="497781"/>
          <a:ext cx="2043525" cy="20435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упражнения с ложками</a:t>
          </a:r>
          <a:endParaRPr lang="en-US" sz="2400" kern="1200"/>
        </a:p>
      </dsp:txBody>
      <dsp:txXfrm>
        <a:off x="3553114" y="597538"/>
        <a:ext cx="1844011" cy="1844011"/>
      </dsp:txXfrm>
    </dsp:sp>
    <dsp:sp modelId="{08B1D347-3A6F-48E5-BFFB-80860BB7AA2D}">
      <dsp:nvSpPr>
        <dsp:cNvPr id="0" name=""/>
        <dsp:cNvSpPr/>
      </dsp:nvSpPr>
      <dsp:spPr>
        <a:xfrm>
          <a:off x="1252638" y="2698501"/>
          <a:ext cx="2043525" cy="20435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с бинтом</a:t>
          </a:r>
          <a:endParaRPr lang="en-US" sz="2400" kern="1200"/>
        </a:p>
      </dsp:txBody>
      <dsp:txXfrm>
        <a:off x="1352395" y="2798258"/>
        <a:ext cx="1844011" cy="1844011"/>
      </dsp:txXfrm>
    </dsp:sp>
    <dsp:sp modelId="{2D1CA9CA-98CC-4CAE-9394-B0D64458489D}">
      <dsp:nvSpPr>
        <dsp:cNvPr id="0" name=""/>
        <dsp:cNvSpPr/>
      </dsp:nvSpPr>
      <dsp:spPr>
        <a:xfrm>
          <a:off x="3453357" y="2698501"/>
          <a:ext cx="2043525" cy="20435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упражнения с водой</a:t>
          </a:r>
          <a:endParaRPr lang="en-US" sz="2400" kern="1200"/>
        </a:p>
      </dsp:txBody>
      <dsp:txXfrm>
        <a:off x="3553114" y="2798258"/>
        <a:ext cx="1844011" cy="1844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4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4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27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7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4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62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52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1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2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3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2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3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1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6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0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93FFE-4708-429D-B41A-756335730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472" y="1004559"/>
            <a:ext cx="9226969" cy="253414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нетрадиционных методов и приемов</a:t>
            </a:r>
            <a:br>
              <a:rPr lang="ru-RU" sz="4800" dirty="0">
                <a:ln w="0"/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при коррекции дизартрии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652869-B0EE-4329-851B-80EAC66F3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429" y="5158995"/>
            <a:ext cx="7372350" cy="1388892"/>
          </a:xfrm>
        </p:spPr>
        <p:txBody>
          <a:bodyPr>
            <a:normAutofit/>
          </a:bodyPr>
          <a:lstStyle/>
          <a:p>
            <a:r>
              <a:rPr lang="ru-RU" sz="2200" i="1" dirty="0"/>
              <a:t>Подготовила</a:t>
            </a:r>
          </a:p>
          <a:p>
            <a:r>
              <a:rPr lang="ru-RU" sz="2200" i="1" dirty="0"/>
              <a:t>учитель-дефектолог  </a:t>
            </a:r>
          </a:p>
          <a:p>
            <a:r>
              <a:rPr lang="ru-RU" sz="2200" i="1" dirty="0"/>
              <a:t>Якушкина Галина Александровна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329F7DAB-18F4-436A-A0D8-61013DEB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1424" y="1"/>
            <a:ext cx="3258129" cy="6858000"/>
            <a:chOff x="141424" y="1"/>
            <a:chExt cx="3258129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A2A446D-5444-4251-A0C1-1C33937BB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5233" y="1"/>
              <a:ext cx="858884" cy="2780957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013EF53-9F7F-40D2-9E88-917DCF643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1"/>
              <a:ext cx="835810" cy="2671495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10AE139-2815-4F3D-A56C-2608DB3D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2585830"/>
              <a:ext cx="2175413" cy="4272171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C52B438-B53F-4BCB-A9A8-183E8815A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9078" y="2695292"/>
              <a:ext cx="2690743" cy="4162709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7375C8-AF41-41DF-8F04-72401D4B9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5233" y="2690532"/>
              <a:ext cx="2904320" cy="4167469"/>
            </a:xfrm>
            <a:custGeom>
              <a:avLst/>
              <a:gdLst>
                <a:gd name="connsiteX0" fmla="*/ 0 w 2904320"/>
                <a:gd name="connsiteY0" fmla="*/ 0 h 4167469"/>
                <a:gd name="connsiteX1" fmla="*/ 288431 w 2904320"/>
                <a:gd name="connsiteY1" fmla="*/ 90425 h 4167469"/>
                <a:gd name="connsiteX2" fmla="*/ 2904320 w 2904320"/>
                <a:gd name="connsiteY2" fmla="*/ 3220465 h 4167469"/>
                <a:gd name="connsiteX3" fmla="*/ 2904320 w 2904320"/>
                <a:gd name="connsiteY3" fmla="*/ 4167469 h 4167469"/>
                <a:gd name="connsiteX4" fmla="*/ 2694589 w 2904320"/>
                <a:gd name="connsiteY4" fmla="*/ 4167469 h 4167469"/>
                <a:gd name="connsiteX5" fmla="*/ 3846 w 2904320"/>
                <a:gd name="connsiteY5" fmla="*/ 4759 h 416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320" h="4167469">
                  <a:moveTo>
                    <a:pt x="0" y="0"/>
                  </a:moveTo>
                  <a:lnTo>
                    <a:pt x="288431" y="90425"/>
                  </a:lnTo>
                  <a:lnTo>
                    <a:pt x="2904320" y="3220465"/>
                  </a:lnTo>
                  <a:lnTo>
                    <a:pt x="2904320" y="4167469"/>
                  </a:lnTo>
                  <a:lnTo>
                    <a:pt x="2694589" y="4167469"/>
                  </a:lnTo>
                  <a:lnTo>
                    <a:pt x="3846" y="47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B37C1D7-483C-4CD7-85AB-F4EEA6E57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2581071"/>
              <a:ext cx="2894568" cy="427693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78658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441721-CFE5-4BB8-9420-0EA8DA855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3AE34-28D0-4732-A8A6-7E203559D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203" y="3110317"/>
            <a:ext cx="7375047" cy="2442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i="1" dirty="0"/>
              <a:t>СКАЗКОТЕРАПИЯ</a:t>
            </a:r>
            <a:r>
              <a:rPr lang="en-US" sz="2800" dirty="0"/>
              <a:t> – </a:t>
            </a:r>
            <a:r>
              <a:rPr lang="en-US" sz="2800" dirty="0" err="1"/>
              <a:t>это</a:t>
            </a:r>
            <a:r>
              <a:rPr lang="en-US" sz="2800" dirty="0"/>
              <a:t> </a:t>
            </a:r>
            <a:r>
              <a:rPr lang="en-US" sz="2800" dirty="0" err="1"/>
              <a:t>целостный</a:t>
            </a:r>
            <a:r>
              <a:rPr lang="en-US" sz="2800" dirty="0"/>
              <a:t> </a:t>
            </a:r>
            <a:r>
              <a:rPr lang="en-US" sz="2800" dirty="0" err="1"/>
              <a:t>педагогический</a:t>
            </a:r>
            <a:r>
              <a:rPr lang="en-US" sz="2800" dirty="0"/>
              <a:t> </a:t>
            </a:r>
            <a:r>
              <a:rPr lang="en-US" sz="2800" dirty="0" err="1"/>
              <a:t>процесс</a:t>
            </a:r>
            <a:r>
              <a:rPr lang="en-US" sz="2800" dirty="0"/>
              <a:t>, </a:t>
            </a:r>
            <a:r>
              <a:rPr lang="en-US" sz="2800" dirty="0" err="1"/>
              <a:t>способствующий</a:t>
            </a:r>
            <a:r>
              <a:rPr lang="en-US" sz="2800" dirty="0"/>
              <a:t> </a:t>
            </a:r>
            <a:r>
              <a:rPr lang="en-US" sz="2800" dirty="0" err="1"/>
              <a:t>развитию</a:t>
            </a:r>
            <a:r>
              <a:rPr lang="en-US" sz="2800" dirty="0"/>
              <a:t> </a:t>
            </a:r>
            <a:r>
              <a:rPr lang="en-US" sz="2800" dirty="0" err="1"/>
              <a:t>всех</a:t>
            </a:r>
            <a:r>
              <a:rPr lang="en-US" sz="2800" dirty="0"/>
              <a:t> </a:t>
            </a:r>
            <a:r>
              <a:rPr lang="en-US" sz="2800" dirty="0" err="1"/>
              <a:t>сторон</a:t>
            </a:r>
            <a:r>
              <a:rPr lang="en-US" sz="2800" dirty="0"/>
              <a:t> </a:t>
            </a:r>
            <a:r>
              <a:rPr lang="en-US" sz="2800" dirty="0" err="1"/>
              <a:t>речи</a:t>
            </a:r>
            <a:r>
              <a:rPr lang="en-US" sz="2800" dirty="0"/>
              <a:t>, </a:t>
            </a:r>
            <a:r>
              <a:rPr lang="en-US" sz="2800" dirty="0" err="1"/>
              <a:t>воспитанию</a:t>
            </a:r>
            <a:r>
              <a:rPr lang="en-US" sz="2800" dirty="0"/>
              <a:t> </a:t>
            </a:r>
            <a:r>
              <a:rPr lang="en-US" sz="2800" dirty="0" err="1"/>
              <a:t>нравственных</a:t>
            </a:r>
            <a:r>
              <a:rPr lang="en-US" sz="2800" dirty="0"/>
              <a:t> </a:t>
            </a:r>
            <a:r>
              <a:rPr lang="en-US" sz="2800" dirty="0" err="1"/>
              <a:t>качеств</a:t>
            </a:r>
            <a:r>
              <a:rPr lang="en-US" sz="2800" dirty="0"/>
              <a:t>, а </a:t>
            </a:r>
            <a:r>
              <a:rPr lang="en-US" sz="2800" dirty="0" err="1"/>
              <a:t>также</a:t>
            </a:r>
            <a:r>
              <a:rPr lang="en-US" sz="2800" dirty="0"/>
              <a:t> </a:t>
            </a:r>
            <a:r>
              <a:rPr lang="en-US" sz="2800" dirty="0" err="1"/>
              <a:t>активизации</a:t>
            </a:r>
            <a:r>
              <a:rPr lang="en-US" sz="2800" dirty="0"/>
              <a:t> </a:t>
            </a:r>
            <a:r>
              <a:rPr lang="en-US" sz="2800" dirty="0" err="1"/>
              <a:t>психических</a:t>
            </a:r>
            <a:r>
              <a:rPr lang="en-US" sz="2800" dirty="0"/>
              <a:t> </a:t>
            </a:r>
            <a:r>
              <a:rPr lang="en-US" sz="2800" dirty="0" err="1"/>
              <a:t>процессов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6172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885484-BB2D-4041-8788-8E1635F0B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78" b="62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AAA3-FDC1-4EA8-8EB9-21DF08FC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918" y="3539232"/>
            <a:ext cx="6672838" cy="14143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1" dirty="0"/>
              <a:t>КУКЛОТЕРАПИЯ</a:t>
            </a:r>
          </a:p>
        </p:txBody>
      </p:sp>
    </p:spTree>
    <p:extLst>
      <p:ext uri="{BB962C8B-B14F-4D97-AF65-F5344CB8AC3E}">
        <p14:creationId xmlns:p14="http://schemas.microsoft.com/office/powerpoint/2010/main" val="3565030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413581-C5EC-49E2-8200-11B893BFE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3" b="136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4409A-068A-4B41-8DEE-C6ECF1D4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378" y="3454039"/>
            <a:ext cx="6943725" cy="185737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i="1" dirty="0"/>
              <a:t>ПЕСКОТЕРАПИЯ</a:t>
            </a:r>
            <a:r>
              <a:rPr lang="en-US" sz="3800" dirty="0"/>
              <a:t> – </a:t>
            </a:r>
            <a:r>
              <a:rPr lang="en-US" sz="3900" dirty="0" err="1"/>
              <a:t>один</a:t>
            </a:r>
            <a:r>
              <a:rPr lang="en-US" sz="3900" dirty="0"/>
              <a:t> </a:t>
            </a:r>
            <a:r>
              <a:rPr lang="en-US" sz="3900" dirty="0" err="1"/>
              <a:t>из</a:t>
            </a:r>
            <a:r>
              <a:rPr lang="en-US" sz="3900" dirty="0"/>
              <a:t> </a:t>
            </a:r>
            <a:r>
              <a:rPr lang="en-US" sz="3900" dirty="0" err="1"/>
              <a:t>видов</a:t>
            </a:r>
            <a:r>
              <a:rPr lang="en-US" sz="3900" dirty="0"/>
              <a:t> </a:t>
            </a:r>
            <a:r>
              <a:rPr lang="en-US" sz="3900" dirty="0" err="1"/>
              <a:t>работы</a:t>
            </a:r>
            <a:r>
              <a:rPr lang="en-US" sz="3900" dirty="0"/>
              <a:t> </a:t>
            </a:r>
            <a:r>
              <a:rPr lang="en-US" sz="3900" dirty="0" err="1"/>
              <a:t>над</a:t>
            </a:r>
            <a:r>
              <a:rPr lang="en-US" sz="3900" dirty="0"/>
              <a:t> </a:t>
            </a:r>
            <a:r>
              <a:rPr lang="en-US" sz="3900" dirty="0" err="1"/>
              <a:t>дыханием</a:t>
            </a:r>
            <a:r>
              <a:rPr lang="en-US" sz="3900" dirty="0"/>
              <a:t> и </a:t>
            </a:r>
            <a:r>
              <a:rPr lang="en-US" sz="3900" dirty="0" err="1"/>
              <a:t>не</a:t>
            </a:r>
            <a:r>
              <a:rPr lang="en-US" sz="3900" dirty="0"/>
              <a:t> </a:t>
            </a:r>
            <a:r>
              <a:rPr lang="en-US" sz="3900" dirty="0" err="1"/>
              <a:t>только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43932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3" name="Рисунок 2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84E9441C-D402-4340-8C80-9345B0923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9" r="1803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FBCD-ED7F-4435-907E-05011BE1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675" y="3133725"/>
            <a:ext cx="7713663" cy="228613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100" i="1" dirty="0"/>
              <a:t>ХРОМОТЕРАПИЯ (ЦВЕТОТЕРАПИЯ) </a:t>
            </a:r>
            <a:r>
              <a:rPr lang="en-US" sz="4100" dirty="0"/>
              <a:t>– </a:t>
            </a:r>
            <a:r>
              <a:rPr lang="en-US" sz="4100" dirty="0" err="1"/>
              <a:t>наука</a:t>
            </a:r>
            <a:r>
              <a:rPr lang="en-US" sz="4100" dirty="0"/>
              <a:t>, </a:t>
            </a:r>
            <a:r>
              <a:rPr lang="en-US" sz="4100" dirty="0" err="1"/>
              <a:t>изучающая</a:t>
            </a:r>
            <a:r>
              <a:rPr lang="en-US" sz="4100" dirty="0"/>
              <a:t> </a:t>
            </a:r>
            <a:r>
              <a:rPr lang="en-US" sz="4100" dirty="0" err="1"/>
              <a:t>свойства</a:t>
            </a:r>
            <a:r>
              <a:rPr lang="en-US" sz="4100" dirty="0"/>
              <a:t> </a:t>
            </a:r>
            <a:r>
              <a:rPr lang="en-US" sz="4100" dirty="0" err="1"/>
              <a:t>цвета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2766377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0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3" name="Рисунок 2" descr="Изображение выглядит как человек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3ED3357E-4A2F-49BA-8671-0015A8CA9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45" b="131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C3486-30F5-43EB-BD95-F7ADD1C6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184" y="3531612"/>
            <a:ext cx="6672838" cy="14143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i="1" dirty="0"/>
              <a:t>МАССАЖ</a:t>
            </a:r>
          </a:p>
        </p:txBody>
      </p:sp>
    </p:spTree>
    <p:extLst>
      <p:ext uri="{BB962C8B-B14F-4D97-AF65-F5344CB8AC3E}">
        <p14:creationId xmlns:p14="http://schemas.microsoft.com/office/powerpoint/2010/main" val="1775421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6A7F64-31B5-4910-A0A9-E413B69DB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31" y="345480"/>
            <a:ext cx="11042969" cy="65125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237F2-6119-435C-8955-F7B397F0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675" y="123825"/>
            <a:ext cx="7934325" cy="168592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3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КИНЕЗИОЛОГИЯ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наука о развитии умственных способностей и физического здоровья через определенные двигательные упражнения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0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79207-B7C8-47E6-8884-6F75D5B3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6" y="457200"/>
            <a:ext cx="10340972" cy="1971675"/>
          </a:xfrm>
        </p:spPr>
        <p:txBody>
          <a:bodyPr>
            <a:normAutofit/>
          </a:bodyPr>
          <a:lstStyle/>
          <a:p>
            <a:pPr algn="l"/>
            <a:r>
              <a:rPr lang="ru-RU" sz="4800" dirty="0">
                <a:ln w="3175" cmpd="sng">
                  <a:solidFill>
                    <a:schemeClr val="accent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4800" dirty="0">
                <a:ln w="3175" cmpd="sng">
                  <a:solidFill>
                    <a:schemeClr val="accent1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пражнения гимнастики для мозга составляют четыре блока:</a:t>
            </a:r>
            <a:endParaRPr lang="ru-RU" sz="4800" dirty="0">
              <a:ln w="3175" cmpd="sng">
                <a:solidFill>
                  <a:schemeClr val="accent1"/>
                </a:solidFill>
              </a:ln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BC81A-5AFA-402A-8C8D-1642D47A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6" y="2619375"/>
            <a:ext cx="10707690" cy="361950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№ 1. Движения средней линии.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№ 2. Упражнения на растяжение.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№ 3. Энергетические упражнения.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БЛОК № 4. Упражнения, трансформирующие отрицательные эмоции в положительные.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3872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7C7B7-7ACC-4C64-A94F-9523EDB1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1447006"/>
            <a:ext cx="6712965" cy="2486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err="1">
                <a:ln w="3175" cmpd="sng"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Спасибо</a:t>
            </a:r>
            <a:r>
              <a:rPr lang="en-US" sz="7200" dirty="0">
                <a:ln w="3175" cmpd="sng"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7200" dirty="0" err="1">
                <a:ln w="3175" cmpd="sng"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за</a:t>
            </a:r>
            <a:r>
              <a:rPr lang="en-US" sz="7200" dirty="0">
                <a:ln w="3175" cmpd="sng"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7200" dirty="0" err="1">
                <a:ln w="3175" cmpd="sng"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внимание</a:t>
            </a:r>
            <a:r>
              <a:rPr lang="en-US" sz="7200" dirty="0">
                <a:ln w="3175" cmpd="sng"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260615AE-7DBC-4FF7-9107-9FE95769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B263A4DB-FCE2-4D2B-8867-D433469B5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3801" y="1614524"/>
            <a:ext cx="3341190" cy="33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20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247BA-C2AD-4897-A1EF-2CF3C1C8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4" y="2352675"/>
            <a:ext cx="11553826" cy="4848225"/>
          </a:xfrm>
        </p:spPr>
        <p:txBody>
          <a:bodyPr>
            <a:normAutofit/>
          </a:bodyPr>
          <a:lstStyle/>
          <a:p>
            <a:pPr algn="l"/>
            <a:r>
              <a:rPr lang="ru-RU" sz="4300" i="1" u="sng" dirty="0">
                <a:ln w="3175" cmpd="sng">
                  <a:solidFill>
                    <a:schemeClr val="accent1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Дизартрия</a:t>
            </a:r>
            <a:r>
              <a:rPr lang="ru-RU" sz="3900" dirty="0">
                <a:ln w="3175" cmpd="sng">
                  <a:solidFill>
                    <a:schemeClr val="accent1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сложное нарушение речи, при котором страдают звукопроизношение, голосообразование, темп, ритм, интонация.</a:t>
            </a:r>
            <a:endParaRPr lang="ru-RU" sz="3900" dirty="0">
              <a:ln w="3175" cmpd="sng">
                <a:solidFill>
                  <a:schemeClr val="accent1"/>
                </a:solidFill>
              </a:ln>
            </a:endParaRPr>
          </a:p>
        </p:txBody>
      </p:sp>
      <p:pic>
        <p:nvPicPr>
          <p:cNvPr id="1030" name="Picture 6" descr="Стёртая дизартрия | Дефектология Проф">
            <a:extLst>
              <a:ext uri="{FF2B5EF4-FFF2-40B4-BE49-F238E27FC236}">
                <a16:creationId xmlns:a16="http://schemas.microsoft.com/office/drawing/2014/main" id="{290FE4B1-4550-4E5D-AE7E-CF5E93369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61290"/>
            <a:ext cx="4271961" cy="2780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1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63E39-B257-4F8D-A674-3384167B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38126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ru-RU" u="sng">
                <a:ln w="3175" cmpd="sng">
                  <a:solidFill>
                    <a:schemeClr val="accent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</a:rPr>
              <a:t>Методы</a:t>
            </a:r>
            <a:r>
              <a:rPr lang="ru-RU" sz="3900" u="sng">
                <a:ln w="3175" cmpd="sng">
                  <a:solidFill>
                    <a:schemeClr val="accent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u="sng">
                <a:ln w="3175" cmpd="sng">
                  <a:solidFill>
                    <a:schemeClr val="accent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</a:rPr>
              <a:t>нетрадиционного</a:t>
            </a:r>
            <a:r>
              <a:rPr lang="ru-RU" sz="3900" u="sng">
                <a:ln w="3175" cmpd="sng">
                  <a:solidFill>
                    <a:schemeClr val="accent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</a:rPr>
              <a:t> воздействия:</a:t>
            </a:r>
            <a:endParaRPr lang="ru-RU" sz="3900" u="sng" dirty="0">
              <a:ln w="3175" cmpd="sng">
                <a:solidFill>
                  <a:schemeClr val="accent1"/>
                </a:solidFill>
              </a:ln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785A25-63FD-45D5-BCDC-2F1D70F84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981200"/>
            <a:ext cx="10372725" cy="419100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Фитотерапия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Ароматерапия 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Музыкотерапия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Хромотерапия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Литотерапия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Имаготерапия</a:t>
            </a:r>
            <a:endParaRPr lang="ru-RU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Пескотерапия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sand-play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7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3D99A-DF41-42B9-83D7-1F987491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ru-RU" sz="4400" u="sng" dirty="0">
                <a:ln w="3175" cmpd="sng">
                  <a:solidFill>
                    <a:schemeClr val="accent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развития мелкой моторики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3488BD6-FC1A-4B53-9D23-3FB795E1D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17219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35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ADA8EC3-01C5-453C-91A6-D01B9E15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9A1D7546-68ED-4F66-AA8D-D04BEAD39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FCFE8A66-699D-4E05-B8FC-C31AE461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A124234B-D5D1-45F9-9B32-264F699BC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7A0B0249-AEB7-44A1-BEC3-A0C07E9E3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251D4BF9-284D-4B99-922C-BAB91FB2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733E9BD1-CC4F-4B4B-A413-92D6B1F0B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EAC6F4-CC14-4018-8EB7-80E98A207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0B54FFC-1F45-4851-B17E-27AA9F2AA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41D2D494-2435-4150-B9D3-974CD924E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919E1BB-9B82-4C97-919D-92ED3FFE6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6F8ACC16-1243-4719-B21E-C286C102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453E1702-AF03-4993-9127-D048E9314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B0A6365B-1292-4142-BA51-04BCB3D4C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66A00-82E1-4A16-8F5A-FAA9FBD7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1" y="775064"/>
            <a:ext cx="5740399" cy="437796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ru-RU" sz="5400" u="sng" dirty="0">
                <a:ln w="3175" cmpd="sng">
                  <a:solidFill>
                    <a:schemeClr val="accent1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Артикуляционные упражнения</a:t>
            </a:r>
            <a:endParaRPr lang="ru-RU" sz="5400" u="sng" dirty="0">
              <a:ln w="3175" cmpd="sng">
                <a:solidFill>
                  <a:schemeClr val="accent1"/>
                </a:solidFill>
              </a:ln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952496C-71B6-4AEB-B959-89C90F4E0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164241"/>
              </p:ext>
            </p:extLst>
          </p:nvPr>
        </p:nvGraphicFramePr>
        <p:xfrm>
          <a:off x="643467" y="643468"/>
          <a:ext cx="6749521" cy="523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826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Picture 3" descr="Пучки трав на деревянном столе">
            <a:extLst>
              <a:ext uri="{FF2B5EF4-FFF2-40B4-BE49-F238E27FC236}">
                <a16:creationId xmlns:a16="http://schemas.microsoft.com/office/drawing/2014/main" id="{BCA9AAC3-B0C8-4DD1-8772-BAB3C26AF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267BD-6ADB-4D71-8AE9-CD128B3E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174" y="3028950"/>
            <a:ext cx="7531097" cy="243132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i="1" dirty="0"/>
              <a:t>ФИТОТЕРАПИЯ</a:t>
            </a:r>
            <a:r>
              <a:rPr lang="en-US" sz="4400" b="1" i="1" dirty="0"/>
              <a:t> </a:t>
            </a:r>
            <a:r>
              <a:rPr lang="en-US" sz="4400" dirty="0"/>
              <a:t>– </a:t>
            </a:r>
            <a:r>
              <a:rPr lang="en-US" sz="4400" dirty="0" err="1"/>
              <a:t>лечение</a:t>
            </a:r>
            <a:r>
              <a:rPr lang="en-US" sz="4400" dirty="0"/>
              <a:t> с </a:t>
            </a:r>
            <a:r>
              <a:rPr lang="en-US" sz="4400" dirty="0" err="1"/>
              <a:t>помощью</a:t>
            </a:r>
            <a:r>
              <a:rPr lang="en-US" sz="4400" dirty="0"/>
              <a:t> </a:t>
            </a:r>
            <a:r>
              <a:rPr lang="en-US" sz="4400" dirty="0" err="1"/>
              <a:t>лекарственных</a:t>
            </a:r>
            <a:r>
              <a:rPr lang="en-US" sz="4400" dirty="0"/>
              <a:t> </a:t>
            </a:r>
            <a:r>
              <a:rPr lang="en-US" sz="4400" dirty="0" err="1"/>
              <a:t>растений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7295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3074" name="Picture 2" descr="Ароматерапия и эфирные масла.">
            <a:extLst>
              <a:ext uri="{FF2B5EF4-FFF2-40B4-BE49-F238E27FC236}">
                <a16:creationId xmlns:a16="http://schemas.microsoft.com/office/drawing/2014/main" id="{1EF0AFF6-E9F4-4B7C-AC85-9586C4797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2" b="871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953FC-C985-4E6D-A455-DC7D4697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343" y="3336063"/>
            <a:ext cx="7361796" cy="201193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i="1" dirty="0"/>
              <a:t>АРОМАТЕРАПИЯ</a:t>
            </a:r>
            <a:r>
              <a:rPr lang="en-US" dirty="0"/>
              <a:t> – </a:t>
            </a:r>
            <a:r>
              <a:rPr lang="en-US" dirty="0" err="1"/>
              <a:t>нетрадиционная</a:t>
            </a:r>
            <a:r>
              <a:rPr lang="en-US" dirty="0"/>
              <a:t> </a:t>
            </a:r>
            <a:r>
              <a:rPr lang="en-US" dirty="0" err="1"/>
              <a:t>форма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</a:t>
            </a:r>
            <a:r>
              <a:rPr lang="en-US" dirty="0" err="1"/>
              <a:t>над</a:t>
            </a:r>
            <a:r>
              <a:rPr lang="en-US" dirty="0"/>
              <a:t> </a:t>
            </a:r>
            <a:r>
              <a:rPr lang="en-US" dirty="0" err="1"/>
              <a:t>дыханием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58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78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098" name="Picture 2" descr="Дыхательная гимнастика. Государственное учреждение образования &amp;quot;Ясли-сад №  91 г. Гомеля&amp;quot;">
            <a:extLst>
              <a:ext uri="{FF2B5EF4-FFF2-40B4-BE49-F238E27FC236}">
                <a16:creationId xmlns:a16="http://schemas.microsoft.com/office/drawing/2014/main" id="{40F0C27C-4087-49CE-8268-4FF043814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 bwMode="auto">
          <a:xfrm>
            <a:off x="20" y="-4763"/>
            <a:ext cx="1219198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EDD3A-C03F-42DB-905C-0C4C71E6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174" y="3531612"/>
            <a:ext cx="7324725" cy="187858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6300" i="1" dirty="0"/>
              <a:t>ДЫХАТЕЛЬНАЯ ГИМНАСТИКА </a:t>
            </a:r>
          </a:p>
        </p:txBody>
      </p:sp>
    </p:spTree>
    <p:extLst>
      <p:ext uri="{BB962C8B-B14F-4D97-AF65-F5344CB8AC3E}">
        <p14:creationId xmlns:p14="http://schemas.microsoft.com/office/powerpoint/2010/main" val="2053471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126" name="Picture 6" descr="На одной волне: музыкотерапия синхронизирует мозг клиента и терапевта">
            <a:extLst>
              <a:ext uri="{FF2B5EF4-FFF2-40B4-BE49-F238E27FC236}">
                <a16:creationId xmlns:a16="http://schemas.microsoft.com/office/drawing/2014/main" id="{DD605727-3C9A-4CFB-ABAD-9A935DFF2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242C3-0DF7-4BEC-8E18-DEB6DC63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26" y="3130989"/>
            <a:ext cx="7449629" cy="228613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100" i="1" dirty="0"/>
              <a:t>МУЗЫКОТЕРАПИЯ</a:t>
            </a:r>
            <a:r>
              <a:rPr lang="en-US" sz="4100" dirty="0"/>
              <a:t> – </a:t>
            </a:r>
            <a:r>
              <a:rPr lang="en-US" sz="4100" dirty="0" err="1"/>
              <a:t>воздействие</a:t>
            </a:r>
            <a:r>
              <a:rPr lang="en-US" sz="4100" dirty="0"/>
              <a:t> </a:t>
            </a:r>
            <a:r>
              <a:rPr lang="en-US" sz="4100" dirty="0" err="1"/>
              <a:t>через</a:t>
            </a:r>
            <a:r>
              <a:rPr lang="en-US" sz="4100" dirty="0"/>
              <a:t> </a:t>
            </a:r>
            <a:r>
              <a:rPr lang="en-US" sz="4100" dirty="0" err="1"/>
              <a:t>восприятие</a:t>
            </a:r>
            <a:r>
              <a:rPr lang="en-US" sz="4100" dirty="0"/>
              <a:t> </a:t>
            </a:r>
            <a:r>
              <a:rPr lang="en-US" sz="4100" dirty="0" err="1"/>
              <a:t>музыки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367142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102</TotalTime>
  <Words>223</Words>
  <Application>Microsoft Office PowerPoint</Application>
  <PresentationFormat>Широкоэкранный</PresentationFormat>
  <Paragraphs>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Corbel</vt:lpstr>
      <vt:lpstr>Times New Roman</vt:lpstr>
      <vt:lpstr>Параллакс</vt:lpstr>
      <vt:lpstr>Использование нетрадиционных методов и приемов при коррекции дизартрии</vt:lpstr>
      <vt:lpstr>Дизартрия – сложное нарушение речи, при котором страдают звукопроизношение, голосообразование, темп, ритм, интонация.</vt:lpstr>
      <vt:lpstr>Методы нетрадиционного воздействия:</vt:lpstr>
      <vt:lpstr>Игры для развития мелкой моторики</vt:lpstr>
      <vt:lpstr>Артикуляционные упражнения</vt:lpstr>
      <vt:lpstr>ФИТОТЕРАПИЯ – лечение с помощью лекарственных растений</vt:lpstr>
      <vt:lpstr>АРОМАТЕРАПИЯ – нетрадиционная форма работы над дыханием</vt:lpstr>
      <vt:lpstr>ДЫХАТЕЛЬНАЯ ГИМНАСТИКА </vt:lpstr>
      <vt:lpstr>МУЗЫКОТЕРАПИЯ – воздействие через восприятие музыки</vt:lpstr>
      <vt:lpstr>СКАЗКОТЕРАПИЯ – это целостный педагогический процесс, способствующий развитию всех сторон речи, воспитанию нравственных качеств, а также активизации психических процессов</vt:lpstr>
      <vt:lpstr>КУКЛОТЕРАПИЯ</vt:lpstr>
      <vt:lpstr>ПЕСКОТЕРАПИЯ – один из видов работы над дыханием и не только</vt:lpstr>
      <vt:lpstr>ХРОМОТЕРАПИЯ (ЦВЕТОТЕРАПИЯ) – наука, изучающая свойства цвета</vt:lpstr>
      <vt:lpstr>МАССАЖ</vt:lpstr>
      <vt:lpstr>КИНЕЗИОЛОГИЯ – наука о развитии умственных способностей и физического здоровья через определенные двигательные упражнения</vt:lpstr>
      <vt:lpstr>Упражнения гимнастики для мозга составляют четыре блока: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нетрадиционных методов и приемов при коррекции дизартрии</dc:title>
  <dc:creator>элемент пятый</dc:creator>
  <cp:lastModifiedBy>элемент пятый</cp:lastModifiedBy>
  <cp:revision>4</cp:revision>
  <dcterms:created xsi:type="dcterms:W3CDTF">2022-02-02T18:25:13Z</dcterms:created>
  <dcterms:modified xsi:type="dcterms:W3CDTF">2022-02-02T20:07:48Z</dcterms:modified>
</cp:coreProperties>
</file>