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2FB723-BA45-44C0-AC62-B2560AD2793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78F219-A954-4A77-BD01-BC62A27A01B9}">
      <dgm:prSet phldrT="[Текст]"/>
      <dgm:spPr/>
      <dgm:t>
        <a:bodyPr/>
        <a:lstStyle/>
        <a:p>
          <a:r>
            <a:rPr lang="ru-RU" dirty="0" smtClean="0"/>
            <a:t>Заикание</a:t>
          </a:r>
          <a:endParaRPr lang="ru-RU" dirty="0"/>
        </a:p>
      </dgm:t>
    </dgm:pt>
    <dgm:pt modelId="{2ED5135F-F1F6-4695-AD21-E776398940D8}" type="parTrans" cxnId="{215F17C7-86F9-4EDE-B35E-6A148DAD5A95}">
      <dgm:prSet/>
      <dgm:spPr/>
      <dgm:t>
        <a:bodyPr/>
        <a:lstStyle/>
        <a:p>
          <a:endParaRPr lang="ru-RU"/>
        </a:p>
      </dgm:t>
    </dgm:pt>
    <dgm:pt modelId="{189CB595-7E33-4C97-9EC0-BE0AFDD37997}" type="sibTrans" cxnId="{215F17C7-86F9-4EDE-B35E-6A148DAD5A95}">
      <dgm:prSet/>
      <dgm:spPr/>
      <dgm:t>
        <a:bodyPr/>
        <a:lstStyle/>
        <a:p>
          <a:endParaRPr lang="ru-RU"/>
        </a:p>
      </dgm:t>
    </dgm:pt>
    <dgm:pt modelId="{0C1FB3A2-2E48-4B0D-85FF-0E2F5750D738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сложное невротическое расстройство, которое является результатом «сшибки» нервных процессов в коре головного мозга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CFD4374-43E7-435F-B766-C624BCE55623}" type="parTrans" cxnId="{9D1FDB25-5C09-4EF6-8162-965745A40449}">
      <dgm:prSet/>
      <dgm:spPr/>
      <dgm:t>
        <a:bodyPr/>
        <a:lstStyle/>
        <a:p>
          <a:endParaRPr lang="ru-RU"/>
        </a:p>
      </dgm:t>
    </dgm:pt>
    <dgm:pt modelId="{48441793-20E6-41B0-8971-5365E15A316D}" type="sibTrans" cxnId="{9D1FDB25-5C09-4EF6-8162-965745A40449}">
      <dgm:prSet/>
      <dgm:spPr/>
      <dgm:t>
        <a:bodyPr/>
        <a:lstStyle/>
        <a:p>
          <a:endParaRPr lang="ru-RU"/>
        </a:p>
      </dgm:t>
    </dgm:pt>
    <dgm:pt modelId="{1533E26D-EEF2-4CEC-9A32-49B33AFBAF92}">
      <dgm:prSet phldrT="[Текст]" phldr="1"/>
      <dgm:spPr/>
      <dgm:t>
        <a:bodyPr/>
        <a:lstStyle/>
        <a:p>
          <a:endParaRPr lang="ru-RU" dirty="0"/>
        </a:p>
      </dgm:t>
    </dgm:pt>
    <dgm:pt modelId="{2C1FB766-F427-45BE-AE96-4576CEA22152}" type="parTrans" cxnId="{36F0D7C3-A6C3-4BFF-8BC3-EB98A1059EC6}">
      <dgm:prSet/>
      <dgm:spPr/>
      <dgm:t>
        <a:bodyPr/>
        <a:lstStyle/>
        <a:p>
          <a:endParaRPr lang="ru-RU"/>
        </a:p>
      </dgm:t>
    </dgm:pt>
    <dgm:pt modelId="{C1B6807B-6255-48EB-A7C6-8CDA3418F8F4}" type="sibTrans" cxnId="{36F0D7C3-A6C3-4BFF-8BC3-EB98A1059EC6}">
      <dgm:prSet/>
      <dgm:spPr/>
      <dgm:t>
        <a:bodyPr/>
        <a:lstStyle/>
        <a:p>
          <a:endParaRPr lang="ru-RU"/>
        </a:p>
      </dgm:t>
    </dgm:pt>
    <dgm:pt modelId="{60E87B8B-A9CE-4D50-8D13-EFD45F6E8D29}">
      <dgm:prSet phldrT="[Текст]" phldr="1"/>
      <dgm:spPr/>
      <dgm:t>
        <a:bodyPr/>
        <a:lstStyle/>
        <a:p>
          <a:endParaRPr lang="ru-RU"/>
        </a:p>
      </dgm:t>
    </dgm:pt>
    <dgm:pt modelId="{0D670EE3-1441-4AFD-926E-83FDC67773BD}" type="parTrans" cxnId="{262A38C2-47F4-4B0B-83BD-23A7C201BEA9}">
      <dgm:prSet/>
      <dgm:spPr/>
      <dgm:t>
        <a:bodyPr/>
        <a:lstStyle/>
        <a:p>
          <a:endParaRPr lang="ru-RU"/>
        </a:p>
      </dgm:t>
    </dgm:pt>
    <dgm:pt modelId="{2869509D-03A2-4DE9-BECF-7A1E63EDC603}" type="sibTrans" cxnId="{262A38C2-47F4-4B0B-83BD-23A7C201BEA9}">
      <dgm:prSet/>
      <dgm:spPr/>
      <dgm:t>
        <a:bodyPr/>
        <a:lstStyle/>
        <a:p>
          <a:endParaRPr lang="ru-RU"/>
        </a:p>
      </dgm:t>
    </dgm:pt>
    <dgm:pt modelId="{77C29AF1-DA88-45BF-AF8B-FFAA720AC924}">
      <dgm:prSet phldrT="[Текст]" phldr="1"/>
      <dgm:spPr/>
      <dgm:t>
        <a:bodyPr/>
        <a:lstStyle/>
        <a:p>
          <a:endParaRPr lang="ru-RU"/>
        </a:p>
      </dgm:t>
    </dgm:pt>
    <dgm:pt modelId="{BE860274-584F-4054-9574-66BD5806F372}" type="parTrans" cxnId="{74A9D68E-7138-476B-BBDA-54CB69D03987}">
      <dgm:prSet/>
      <dgm:spPr/>
      <dgm:t>
        <a:bodyPr/>
        <a:lstStyle/>
        <a:p>
          <a:endParaRPr lang="ru-RU"/>
        </a:p>
      </dgm:t>
    </dgm:pt>
    <dgm:pt modelId="{DFB7A257-FACA-4FE5-9981-91DE4CE9BAF9}" type="sibTrans" cxnId="{74A9D68E-7138-476B-BBDA-54CB69D03987}">
      <dgm:prSet/>
      <dgm:spPr/>
      <dgm:t>
        <a:bodyPr/>
        <a:lstStyle/>
        <a:p>
          <a:endParaRPr lang="ru-RU"/>
        </a:p>
      </dgm:t>
    </dgm:pt>
    <dgm:pt modelId="{D684439A-825E-46BC-B26C-FADBDD14C03D}">
      <dgm:prSet/>
      <dgm:spPr/>
      <dgm:t>
        <a:bodyPr/>
        <a:lstStyle/>
        <a:p>
          <a:endParaRPr lang="ru-RU"/>
        </a:p>
      </dgm:t>
    </dgm:pt>
    <dgm:pt modelId="{02651481-6675-42B8-8339-282F54F5B10F}" type="parTrans" cxnId="{72CD641F-C822-4592-8CB4-6E536593B99C}">
      <dgm:prSet/>
      <dgm:spPr/>
      <dgm:t>
        <a:bodyPr/>
        <a:lstStyle/>
        <a:p>
          <a:endParaRPr lang="ru-RU"/>
        </a:p>
      </dgm:t>
    </dgm:pt>
    <dgm:pt modelId="{D34BCB47-5EA7-4074-9D62-7FFC6303870C}" type="sibTrans" cxnId="{72CD641F-C822-4592-8CB4-6E536593B99C}">
      <dgm:prSet/>
      <dgm:spPr/>
      <dgm:t>
        <a:bodyPr/>
        <a:lstStyle/>
        <a:p>
          <a:endParaRPr lang="ru-RU"/>
        </a:p>
      </dgm:t>
    </dgm:pt>
    <dgm:pt modelId="{4C478388-3A83-418A-9083-F11F51163B77}">
      <dgm:prSet/>
      <dgm:spPr/>
      <dgm:t>
        <a:bodyPr/>
        <a:lstStyle/>
        <a:p>
          <a:endParaRPr lang="ru-RU"/>
        </a:p>
      </dgm:t>
    </dgm:pt>
    <dgm:pt modelId="{BFCD93A1-92F6-4E02-BD10-FBCB0217B217}" type="parTrans" cxnId="{8E601ECD-FC53-4E77-AADB-9F8516E8A50C}">
      <dgm:prSet/>
      <dgm:spPr/>
      <dgm:t>
        <a:bodyPr/>
        <a:lstStyle/>
        <a:p>
          <a:endParaRPr lang="ru-RU"/>
        </a:p>
      </dgm:t>
    </dgm:pt>
    <dgm:pt modelId="{1C4467E4-15B8-43DE-8311-7D2EEE0F9A5E}" type="sibTrans" cxnId="{8E601ECD-FC53-4E77-AADB-9F8516E8A50C}">
      <dgm:prSet/>
      <dgm:spPr/>
      <dgm:t>
        <a:bodyPr/>
        <a:lstStyle/>
        <a:p>
          <a:endParaRPr lang="ru-RU"/>
        </a:p>
      </dgm:t>
    </dgm:pt>
    <dgm:pt modelId="{628B5612-222C-4E3B-A268-1F0015755A0C}">
      <dgm:prSet/>
      <dgm:spPr/>
      <dgm:t>
        <a:bodyPr/>
        <a:lstStyle/>
        <a:p>
          <a:endParaRPr lang="ru-RU"/>
        </a:p>
      </dgm:t>
    </dgm:pt>
    <dgm:pt modelId="{6A502193-6BE9-4348-98D0-B5D2DFF3CCA5}" type="parTrans" cxnId="{7FFDB132-0CE3-4673-902F-7B7595D0F2D5}">
      <dgm:prSet/>
      <dgm:spPr/>
      <dgm:t>
        <a:bodyPr/>
        <a:lstStyle/>
        <a:p>
          <a:endParaRPr lang="ru-RU"/>
        </a:p>
      </dgm:t>
    </dgm:pt>
    <dgm:pt modelId="{FA633711-B2C7-4FB8-939F-3B83E689C4D5}" type="sibTrans" cxnId="{7FFDB132-0CE3-4673-902F-7B7595D0F2D5}">
      <dgm:prSet/>
      <dgm:spPr/>
      <dgm:t>
        <a:bodyPr/>
        <a:lstStyle/>
        <a:p>
          <a:endParaRPr lang="ru-RU"/>
        </a:p>
      </dgm:t>
    </dgm:pt>
    <dgm:pt modelId="{AF4B704B-5AED-43AB-A724-3CBC0556DC5E}">
      <dgm:prSet/>
      <dgm:spPr/>
      <dgm:t>
        <a:bodyPr/>
        <a:lstStyle/>
        <a:p>
          <a:endParaRPr lang="ru-RU"/>
        </a:p>
      </dgm:t>
    </dgm:pt>
    <dgm:pt modelId="{0DB2C40A-9902-4939-A19C-D2A0C8710615}" type="parTrans" cxnId="{5C28FC2E-87F0-4FB6-895C-223F6464C138}">
      <dgm:prSet/>
      <dgm:spPr/>
      <dgm:t>
        <a:bodyPr/>
        <a:lstStyle/>
        <a:p>
          <a:endParaRPr lang="ru-RU"/>
        </a:p>
      </dgm:t>
    </dgm:pt>
    <dgm:pt modelId="{1941DCB8-AB7D-484A-9914-2215770813EE}" type="sibTrans" cxnId="{5C28FC2E-87F0-4FB6-895C-223F6464C138}">
      <dgm:prSet/>
      <dgm:spPr/>
      <dgm:t>
        <a:bodyPr/>
        <a:lstStyle/>
        <a:p>
          <a:endParaRPr lang="ru-RU"/>
        </a:p>
      </dgm:t>
    </dgm:pt>
    <dgm:pt modelId="{C98129CD-0F13-4D1A-A7FC-07F75BABDD5E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сложное невротическое расстройство, явившееся результатом зафиксированного рефлекса неправильной речи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B4E74B2-D077-4616-AAA5-1F9A7905CD5A}" type="parTrans" cxnId="{77F23A00-9FFD-44A0-95E8-51173123E138}">
      <dgm:prSet/>
      <dgm:spPr/>
    </dgm:pt>
    <dgm:pt modelId="{5F17E89C-84A2-4F56-BE99-E9F0D3303ECA}" type="sibTrans" cxnId="{77F23A00-9FFD-44A0-95E8-51173123E138}">
      <dgm:prSet/>
      <dgm:spPr/>
    </dgm:pt>
    <dgm:pt modelId="{2B37BC1C-88C7-418A-936A-54C5FE67FD3A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сложное, функциональное 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расстройство речи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появившееся вследствие общего и речевого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дизонтогенеза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и дисгармоничного развития личности.</a:t>
          </a:r>
          <a:br>
            <a:rPr lang="ru-RU" dirty="0" smtClean="0">
              <a:latin typeface="Times New Roman" pitchFamily="18" charset="0"/>
              <a:cs typeface="Times New Roman" pitchFamily="18" charset="0"/>
            </a:rPr>
          </a:b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4087A06-298B-4659-966D-92FDBB8A2212}" type="parTrans" cxnId="{A69A26F6-094B-4C4B-BD8C-BE5C1F7D7001}">
      <dgm:prSet/>
      <dgm:spPr/>
    </dgm:pt>
    <dgm:pt modelId="{7494FAEE-414A-48F6-9BE4-F641AF51E969}" type="sibTrans" cxnId="{A69A26F6-094B-4C4B-BD8C-BE5C1F7D7001}">
      <dgm:prSet/>
      <dgm:spPr/>
    </dgm:pt>
    <dgm:pt modelId="{2F322AD5-C62B-4366-B613-EA13F5259AB8}">
      <dgm:prSet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механизм заикани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я можно объяснить органическими поражениями центральной нервной системы.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82EEAA5-F93B-4464-9995-7E2A2DD52874}" type="parTrans" cxnId="{1D8E94A8-D4B4-4444-8861-922A0DB7D192}">
      <dgm:prSet/>
      <dgm:spPr/>
    </dgm:pt>
    <dgm:pt modelId="{7D28B65F-2FCF-4187-B5F9-D6CD39771B09}" type="sibTrans" cxnId="{1D8E94A8-D4B4-4444-8861-922A0DB7D192}">
      <dgm:prSet/>
      <dgm:spPr/>
    </dgm:pt>
    <dgm:pt modelId="{F23B83B6-0900-4DC4-B05F-11D0B48517F0}" type="pres">
      <dgm:prSet presAssocID="{D92FB723-BA45-44C0-AC62-B2560AD2793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06029D-BBB3-40D3-B673-70BF246EC523}" type="pres">
      <dgm:prSet presAssocID="{D92FB723-BA45-44C0-AC62-B2560AD2793F}" presName="matrix" presStyleCnt="0"/>
      <dgm:spPr/>
    </dgm:pt>
    <dgm:pt modelId="{DEDAFA53-033B-4A6D-BBC9-73A132A10F11}" type="pres">
      <dgm:prSet presAssocID="{D92FB723-BA45-44C0-AC62-B2560AD2793F}" presName="tile1" presStyleLbl="node1" presStyleIdx="0" presStyleCnt="4"/>
      <dgm:spPr/>
      <dgm:t>
        <a:bodyPr/>
        <a:lstStyle/>
        <a:p>
          <a:endParaRPr lang="ru-RU"/>
        </a:p>
      </dgm:t>
    </dgm:pt>
    <dgm:pt modelId="{1B8155EB-36D4-4962-B686-A39FB2FA3643}" type="pres">
      <dgm:prSet presAssocID="{D92FB723-BA45-44C0-AC62-B2560AD2793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584A54-1265-4C67-B80B-0FDE9A61821D}" type="pres">
      <dgm:prSet presAssocID="{D92FB723-BA45-44C0-AC62-B2560AD2793F}" presName="tile2" presStyleLbl="node1" presStyleIdx="1" presStyleCnt="4"/>
      <dgm:spPr/>
      <dgm:t>
        <a:bodyPr/>
        <a:lstStyle/>
        <a:p>
          <a:endParaRPr lang="ru-RU"/>
        </a:p>
      </dgm:t>
    </dgm:pt>
    <dgm:pt modelId="{ABC506C7-7D85-4BCE-8E07-7D0D241DFBB0}" type="pres">
      <dgm:prSet presAssocID="{D92FB723-BA45-44C0-AC62-B2560AD2793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5C1E5D-13CF-41FA-AD35-B3B31EAB9484}" type="pres">
      <dgm:prSet presAssocID="{D92FB723-BA45-44C0-AC62-B2560AD2793F}" presName="tile3" presStyleLbl="node1" presStyleIdx="2" presStyleCnt="4"/>
      <dgm:spPr/>
      <dgm:t>
        <a:bodyPr/>
        <a:lstStyle/>
        <a:p>
          <a:endParaRPr lang="ru-RU"/>
        </a:p>
      </dgm:t>
    </dgm:pt>
    <dgm:pt modelId="{2AADCE5E-32D1-4614-8792-F817D7AB3471}" type="pres">
      <dgm:prSet presAssocID="{D92FB723-BA45-44C0-AC62-B2560AD2793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755136-9EDF-4021-B48C-0B50BC9E1DEB}" type="pres">
      <dgm:prSet presAssocID="{D92FB723-BA45-44C0-AC62-B2560AD2793F}" presName="tile4" presStyleLbl="node1" presStyleIdx="3" presStyleCnt="4"/>
      <dgm:spPr/>
      <dgm:t>
        <a:bodyPr/>
        <a:lstStyle/>
        <a:p>
          <a:endParaRPr lang="ru-RU"/>
        </a:p>
      </dgm:t>
    </dgm:pt>
    <dgm:pt modelId="{7A0C560A-AF10-457E-80D7-E323A72A67AF}" type="pres">
      <dgm:prSet presAssocID="{D92FB723-BA45-44C0-AC62-B2560AD2793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0D230B-6319-49DA-A96E-3F54F3248CD8}" type="pres">
      <dgm:prSet presAssocID="{D92FB723-BA45-44C0-AC62-B2560AD2793F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00D15849-8A42-4675-B500-336222052644}" type="presOf" srcId="{0C1FB3A2-2E48-4B0D-85FF-0E2F5750D738}" destId="{DEDAFA53-033B-4A6D-BBC9-73A132A10F11}" srcOrd="0" destOrd="0" presId="urn:microsoft.com/office/officeart/2005/8/layout/matrix1"/>
    <dgm:cxn modelId="{7FFDB132-0CE3-4673-902F-7B7595D0F2D5}" srcId="{AF4B704B-5AED-43AB-A724-3CBC0556DC5E}" destId="{628B5612-222C-4E3B-A268-1F0015755A0C}" srcOrd="0" destOrd="0" parTransId="{6A502193-6BE9-4348-98D0-B5D2DFF3CCA5}" sibTransId="{FA633711-B2C7-4FB8-939F-3B83E689C4D5}"/>
    <dgm:cxn modelId="{5C28FC2E-87F0-4FB6-895C-223F6464C138}" srcId="{D92FB723-BA45-44C0-AC62-B2560AD2793F}" destId="{AF4B704B-5AED-43AB-A724-3CBC0556DC5E}" srcOrd="1" destOrd="0" parTransId="{0DB2C40A-9902-4939-A19C-D2A0C8710615}" sibTransId="{1941DCB8-AB7D-484A-9914-2215770813EE}"/>
    <dgm:cxn modelId="{215F17C7-86F9-4EDE-B35E-6A148DAD5A95}" srcId="{D92FB723-BA45-44C0-AC62-B2560AD2793F}" destId="{9E78F219-A954-4A77-BD01-BC62A27A01B9}" srcOrd="0" destOrd="0" parTransId="{2ED5135F-F1F6-4695-AD21-E776398940D8}" sibTransId="{189CB595-7E33-4C97-9EC0-BE0AFDD37997}"/>
    <dgm:cxn modelId="{74A9D68E-7138-476B-BBDA-54CB69D03987}" srcId="{AF4B704B-5AED-43AB-A724-3CBC0556DC5E}" destId="{77C29AF1-DA88-45BF-AF8B-FFAA720AC924}" srcOrd="5" destOrd="0" parTransId="{BE860274-584F-4054-9574-66BD5806F372}" sibTransId="{DFB7A257-FACA-4FE5-9981-91DE4CE9BAF9}"/>
    <dgm:cxn modelId="{9BB8960C-14F9-4AA7-AD3C-8CF0345CE59B}" type="presOf" srcId="{D92FB723-BA45-44C0-AC62-B2560AD2793F}" destId="{F23B83B6-0900-4DC4-B05F-11D0B48517F0}" srcOrd="0" destOrd="0" presId="urn:microsoft.com/office/officeart/2005/8/layout/matrix1"/>
    <dgm:cxn modelId="{9D1FDB25-5C09-4EF6-8162-965745A40449}" srcId="{9E78F219-A954-4A77-BD01-BC62A27A01B9}" destId="{0C1FB3A2-2E48-4B0D-85FF-0E2F5750D738}" srcOrd="0" destOrd="0" parTransId="{1CFD4374-43E7-435F-B766-C624BCE55623}" sibTransId="{48441793-20E6-41B0-8971-5365E15A316D}"/>
    <dgm:cxn modelId="{7D45F2FB-7495-405A-A016-1302E1C2247B}" type="presOf" srcId="{2F322AD5-C62B-4366-B613-EA13F5259AB8}" destId="{A5755136-9EDF-4021-B48C-0B50BC9E1DEB}" srcOrd="0" destOrd="0" presId="urn:microsoft.com/office/officeart/2005/8/layout/matrix1"/>
    <dgm:cxn modelId="{72526411-6CD1-48BF-8886-F72F756D6112}" type="presOf" srcId="{9E78F219-A954-4A77-BD01-BC62A27A01B9}" destId="{920D230B-6319-49DA-A96E-3F54F3248CD8}" srcOrd="0" destOrd="0" presId="urn:microsoft.com/office/officeart/2005/8/layout/matrix1"/>
    <dgm:cxn modelId="{A05CA1FE-83C8-40F3-9961-1A8A8C460AC4}" type="presOf" srcId="{2B37BC1C-88C7-418A-936A-54C5FE67FD3A}" destId="{2AADCE5E-32D1-4614-8792-F817D7AB3471}" srcOrd="1" destOrd="0" presId="urn:microsoft.com/office/officeart/2005/8/layout/matrix1"/>
    <dgm:cxn modelId="{164A8A1B-1300-46B0-8F57-4FE54D4FF620}" type="presOf" srcId="{2B37BC1C-88C7-418A-936A-54C5FE67FD3A}" destId="{525C1E5D-13CF-41FA-AD35-B3B31EAB9484}" srcOrd="0" destOrd="0" presId="urn:microsoft.com/office/officeart/2005/8/layout/matrix1"/>
    <dgm:cxn modelId="{BD887FF7-C3EA-40FF-96C7-E9C1855447C2}" type="presOf" srcId="{2F322AD5-C62B-4366-B613-EA13F5259AB8}" destId="{7A0C560A-AF10-457E-80D7-E323A72A67AF}" srcOrd="1" destOrd="0" presId="urn:microsoft.com/office/officeart/2005/8/layout/matrix1"/>
    <dgm:cxn modelId="{708AEA34-95AC-48FE-91E2-5ABFCF7DC6C7}" type="presOf" srcId="{C98129CD-0F13-4D1A-A7FC-07F75BABDD5E}" destId="{63584A54-1265-4C67-B80B-0FDE9A61821D}" srcOrd="0" destOrd="0" presId="urn:microsoft.com/office/officeart/2005/8/layout/matrix1"/>
    <dgm:cxn modelId="{36F0D7C3-A6C3-4BFF-8BC3-EB98A1059EC6}" srcId="{AF4B704B-5AED-43AB-A724-3CBC0556DC5E}" destId="{1533E26D-EEF2-4CEC-9A32-49B33AFBAF92}" srcOrd="3" destOrd="0" parTransId="{2C1FB766-F427-45BE-AE96-4576CEA22152}" sibTransId="{C1B6807B-6255-48EB-A7C6-8CDA3418F8F4}"/>
    <dgm:cxn modelId="{72CD641F-C822-4592-8CB4-6E536593B99C}" srcId="{AF4B704B-5AED-43AB-A724-3CBC0556DC5E}" destId="{D684439A-825E-46BC-B26C-FADBDD14C03D}" srcOrd="2" destOrd="0" parTransId="{02651481-6675-42B8-8339-282F54F5B10F}" sibTransId="{D34BCB47-5EA7-4074-9D62-7FFC6303870C}"/>
    <dgm:cxn modelId="{A69A26F6-094B-4C4B-BD8C-BE5C1F7D7001}" srcId="{9E78F219-A954-4A77-BD01-BC62A27A01B9}" destId="{2B37BC1C-88C7-418A-936A-54C5FE67FD3A}" srcOrd="2" destOrd="0" parTransId="{94087A06-298B-4659-966D-92FDBB8A2212}" sibTransId="{7494FAEE-414A-48F6-9BE4-F641AF51E969}"/>
    <dgm:cxn modelId="{262A38C2-47F4-4B0B-83BD-23A7C201BEA9}" srcId="{AF4B704B-5AED-43AB-A724-3CBC0556DC5E}" destId="{60E87B8B-A9CE-4D50-8D13-EFD45F6E8D29}" srcOrd="4" destOrd="0" parTransId="{0D670EE3-1441-4AFD-926E-83FDC67773BD}" sibTransId="{2869509D-03A2-4DE9-BECF-7A1E63EDC603}"/>
    <dgm:cxn modelId="{77F23A00-9FFD-44A0-95E8-51173123E138}" srcId="{9E78F219-A954-4A77-BD01-BC62A27A01B9}" destId="{C98129CD-0F13-4D1A-A7FC-07F75BABDD5E}" srcOrd="1" destOrd="0" parTransId="{2B4E74B2-D077-4616-AAA5-1F9A7905CD5A}" sibTransId="{5F17E89C-84A2-4F56-BE99-E9F0D3303ECA}"/>
    <dgm:cxn modelId="{1D8E94A8-D4B4-4444-8861-922A0DB7D192}" srcId="{9E78F219-A954-4A77-BD01-BC62A27A01B9}" destId="{2F322AD5-C62B-4366-B613-EA13F5259AB8}" srcOrd="3" destOrd="0" parTransId="{D82EEAA5-F93B-4464-9995-7E2A2DD52874}" sibTransId="{7D28B65F-2FCF-4187-B5F9-D6CD39771B09}"/>
    <dgm:cxn modelId="{8E601ECD-FC53-4E77-AADB-9F8516E8A50C}" srcId="{AF4B704B-5AED-43AB-A724-3CBC0556DC5E}" destId="{4C478388-3A83-418A-9083-F11F51163B77}" srcOrd="1" destOrd="0" parTransId="{BFCD93A1-92F6-4E02-BD10-FBCB0217B217}" sibTransId="{1C4467E4-15B8-43DE-8311-7D2EEE0F9A5E}"/>
    <dgm:cxn modelId="{A14EA780-AFED-4BDF-892D-9A26C6CCF39B}" type="presOf" srcId="{C98129CD-0F13-4D1A-A7FC-07F75BABDD5E}" destId="{ABC506C7-7D85-4BCE-8E07-7D0D241DFBB0}" srcOrd="1" destOrd="0" presId="urn:microsoft.com/office/officeart/2005/8/layout/matrix1"/>
    <dgm:cxn modelId="{4DA761CB-0EB8-4E96-BDFA-2FD7936B5FD0}" type="presOf" srcId="{0C1FB3A2-2E48-4B0D-85FF-0E2F5750D738}" destId="{1B8155EB-36D4-4962-B686-A39FB2FA3643}" srcOrd="1" destOrd="0" presId="urn:microsoft.com/office/officeart/2005/8/layout/matrix1"/>
    <dgm:cxn modelId="{0A0E78DB-FBAC-477E-9A8E-A1969FBE9F9F}" type="presParOf" srcId="{F23B83B6-0900-4DC4-B05F-11D0B48517F0}" destId="{3A06029D-BBB3-40D3-B673-70BF246EC523}" srcOrd="0" destOrd="0" presId="urn:microsoft.com/office/officeart/2005/8/layout/matrix1"/>
    <dgm:cxn modelId="{F464F282-435F-4074-B39D-CEBA71659E72}" type="presParOf" srcId="{3A06029D-BBB3-40D3-B673-70BF246EC523}" destId="{DEDAFA53-033B-4A6D-BBC9-73A132A10F11}" srcOrd="0" destOrd="0" presId="urn:microsoft.com/office/officeart/2005/8/layout/matrix1"/>
    <dgm:cxn modelId="{3E372096-FD33-4585-AF85-4DD74D1FDD3C}" type="presParOf" srcId="{3A06029D-BBB3-40D3-B673-70BF246EC523}" destId="{1B8155EB-36D4-4962-B686-A39FB2FA3643}" srcOrd="1" destOrd="0" presId="urn:microsoft.com/office/officeart/2005/8/layout/matrix1"/>
    <dgm:cxn modelId="{2013182C-3D79-47E4-B0FE-D93B0D38352A}" type="presParOf" srcId="{3A06029D-BBB3-40D3-B673-70BF246EC523}" destId="{63584A54-1265-4C67-B80B-0FDE9A61821D}" srcOrd="2" destOrd="0" presId="urn:microsoft.com/office/officeart/2005/8/layout/matrix1"/>
    <dgm:cxn modelId="{A56EBF9A-46DE-413A-9B88-8B81FEB6E888}" type="presParOf" srcId="{3A06029D-BBB3-40D3-B673-70BF246EC523}" destId="{ABC506C7-7D85-4BCE-8E07-7D0D241DFBB0}" srcOrd="3" destOrd="0" presId="urn:microsoft.com/office/officeart/2005/8/layout/matrix1"/>
    <dgm:cxn modelId="{ED0701A1-F6B7-4185-876F-E34E667DEB9E}" type="presParOf" srcId="{3A06029D-BBB3-40D3-B673-70BF246EC523}" destId="{525C1E5D-13CF-41FA-AD35-B3B31EAB9484}" srcOrd="4" destOrd="0" presId="urn:microsoft.com/office/officeart/2005/8/layout/matrix1"/>
    <dgm:cxn modelId="{41452F45-E17A-4735-8B00-3B6B838E868D}" type="presParOf" srcId="{3A06029D-BBB3-40D3-B673-70BF246EC523}" destId="{2AADCE5E-32D1-4614-8792-F817D7AB3471}" srcOrd="5" destOrd="0" presId="urn:microsoft.com/office/officeart/2005/8/layout/matrix1"/>
    <dgm:cxn modelId="{175FF8E7-292A-481A-AFC5-C0E9045EFBA0}" type="presParOf" srcId="{3A06029D-BBB3-40D3-B673-70BF246EC523}" destId="{A5755136-9EDF-4021-B48C-0B50BC9E1DEB}" srcOrd="6" destOrd="0" presId="urn:microsoft.com/office/officeart/2005/8/layout/matrix1"/>
    <dgm:cxn modelId="{34C0E0A6-10A1-4BA5-8EA2-1B2DCB4BEE0D}" type="presParOf" srcId="{3A06029D-BBB3-40D3-B673-70BF246EC523}" destId="{7A0C560A-AF10-457E-80D7-E323A72A67AF}" srcOrd="7" destOrd="0" presId="urn:microsoft.com/office/officeart/2005/8/layout/matrix1"/>
    <dgm:cxn modelId="{79C0C8C7-ABED-4F93-9F13-9647F18F069A}" type="presParOf" srcId="{F23B83B6-0900-4DC4-B05F-11D0B48517F0}" destId="{920D230B-6319-49DA-A96E-3F54F3248CD8}" srcOrd="1" destOrd="0" presId="urn:microsoft.com/office/officeart/2005/8/layout/matrix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5B5002-CC9A-4D90-9E42-C20BB03ACD7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AD20BE-919D-4BF0-8187-311F24F111A9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Комплексный подход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3616A53-007D-45F4-BE52-1066366A55A4}" type="parTrans" cxnId="{F97176B3-7089-449B-B6DC-33B78D7722CA}">
      <dgm:prSet/>
      <dgm:spPr/>
      <dgm:t>
        <a:bodyPr/>
        <a:lstStyle/>
        <a:p>
          <a:endParaRPr lang="ru-RU"/>
        </a:p>
      </dgm:t>
    </dgm:pt>
    <dgm:pt modelId="{9F824104-3A16-4FB5-A137-10647E2597F1}" type="sibTrans" cxnId="{F97176B3-7089-449B-B6DC-33B78D7722CA}">
      <dgm:prSet/>
      <dgm:spPr/>
      <dgm:t>
        <a:bodyPr/>
        <a:lstStyle/>
        <a:p>
          <a:endParaRPr lang="ru-RU"/>
        </a:p>
      </dgm:t>
    </dgm:pt>
    <dgm:pt modelId="{F5227101-C509-43ED-B4FE-7E0BBA0EBB63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Сочетание коррекционно-педагогической и лечебно-оздоровительной работы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F3AC50A-4433-4BBE-BE35-4478AEF136C6}" type="parTrans" cxnId="{7C997137-9F22-4F9C-B2DA-B99B2F978B65}">
      <dgm:prSet/>
      <dgm:spPr/>
      <dgm:t>
        <a:bodyPr/>
        <a:lstStyle/>
        <a:p>
          <a:endParaRPr lang="ru-RU"/>
        </a:p>
      </dgm:t>
    </dgm:pt>
    <dgm:pt modelId="{A78C25AA-2AE2-44A4-93E5-326895A4EEC4}" type="sibTrans" cxnId="{7C997137-9F22-4F9C-B2DA-B99B2F978B65}">
      <dgm:prSet/>
      <dgm:spPr/>
      <dgm:t>
        <a:bodyPr/>
        <a:lstStyle/>
        <a:p>
          <a:endParaRPr lang="ru-RU"/>
        </a:p>
      </dgm:t>
    </dgm:pt>
    <dgm:pt modelId="{10E3EBAF-C063-485B-A79A-B606E40046F6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Система четко разграниченных, но согласованных между собой средств воздействия разных специалистов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EE9826E-27A6-4786-86D2-48DAAEFFAFBF}" type="parTrans" cxnId="{EC1DC0D9-7A32-4C0F-A879-5224A7651257}">
      <dgm:prSet/>
      <dgm:spPr/>
      <dgm:t>
        <a:bodyPr/>
        <a:lstStyle/>
        <a:p>
          <a:endParaRPr lang="ru-RU"/>
        </a:p>
      </dgm:t>
    </dgm:pt>
    <dgm:pt modelId="{0DDF98A8-2A5E-4573-80F3-2A8BA8BFE7D2}" type="sibTrans" cxnId="{EC1DC0D9-7A32-4C0F-A879-5224A7651257}">
      <dgm:prSet/>
      <dgm:spPr/>
      <dgm:t>
        <a:bodyPr/>
        <a:lstStyle/>
        <a:p>
          <a:endParaRPr lang="ru-RU"/>
        </a:p>
      </dgm:t>
    </dgm:pt>
    <dgm:pt modelId="{B01998F5-C722-4EB9-BCB5-4E66ED67675F}">
      <dgm:prSet/>
      <dgm:spPr/>
      <dgm:t>
        <a:bodyPr/>
        <a:lstStyle/>
        <a:p>
          <a:endParaRPr lang="ru-RU"/>
        </a:p>
      </dgm:t>
    </dgm:pt>
    <dgm:pt modelId="{A8C75B21-D0EC-439A-A0CD-AFE8CE5D4E32}" type="parTrans" cxnId="{25DE6E68-C34A-462B-92D3-124C763C9F03}">
      <dgm:prSet/>
      <dgm:spPr/>
      <dgm:t>
        <a:bodyPr/>
        <a:lstStyle/>
        <a:p>
          <a:endParaRPr lang="ru-RU"/>
        </a:p>
      </dgm:t>
    </dgm:pt>
    <dgm:pt modelId="{275E1392-2A94-45CA-8CF4-C6D679C38B32}" type="sibTrans" cxnId="{25DE6E68-C34A-462B-92D3-124C763C9F03}">
      <dgm:prSet/>
      <dgm:spPr/>
      <dgm:t>
        <a:bodyPr/>
        <a:lstStyle/>
        <a:p>
          <a:endParaRPr lang="ru-RU"/>
        </a:p>
      </dgm:t>
    </dgm:pt>
    <dgm:pt modelId="{08344D75-D4DB-41C4-9840-F4D422DBD6E1}" type="pres">
      <dgm:prSet presAssocID="{DB5B5002-CC9A-4D90-9E42-C20BB03ACD7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5B4F24-FE6D-4657-9080-F0EFF94ED379}" type="pres">
      <dgm:prSet presAssocID="{F2AD20BE-919D-4BF0-8187-311F24F111A9}" presName="roof" presStyleLbl="dkBgShp" presStyleIdx="0" presStyleCnt="2"/>
      <dgm:spPr/>
      <dgm:t>
        <a:bodyPr/>
        <a:lstStyle/>
        <a:p>
          <a:endParaRPr lang="ru-RU"/>
        </a:p>
      </dgm:t>
    </dgm:pt>
    <dgm:pt modelId="{91E824C5-EECA-4F2F-8FE5-CBABC354C4EB}" type="pres">
      <dgm:prSet presAssocID="{F2AD20BE-919D-4BF0-8187-311F24F111A9}" presName="pillars" presStyleCnt="0"/>
      <dgm:spPr/>
    </dgm:pt>
    <dgm:pt modelId="{CD4CB3BE-CAAD-43F3-BF01-5374AE7E947F}" type="pres">
      <dgm:prSet presAssocID="{F2AD20BE-919D-4BF0-8187-311F24F111A9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30E561-18BF-42DF-85E3-05B115FC9677}" type="pres">
      <dgm:prSet presAssocID="{10E3EBAF-C063-485B-A79A-B606E40046F6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52BA03-1E47-430A-A3EE-499060E201DE}" type="pres">
      <dgm:prSet presAssocID="{F2AD20BE-919D-4BF0-8187-311F24F111A9}" presName="base" presStyleLbl="dkBgShp" presStyleIdx="1" presStyleCnt="2"/>
      <dgm:spPr/>
    </dgm:pt>
  </dgm:ptLst>
  <dgm:cxnLst>
    <dgm:cxn modelId="{256CC7F0-8424-4116-A514-4AA8BC247ACA}" type="presOf" srcId="{DB5B5002-CC9A-4D90-9E42-C20BB03ACD77}" destId="{08344D75-D4DB-41C4-9840-F4D422DBD6E1}" srcOrd="0" destOrd="0" presId="urn:microsoft.com/office/officeart/2005/8/layout/hList3"/>
    <dgm:cxn modelId="{25DE6E68-C34A-462B-92D3-124C763C9F03}" srcId="{DB5B5002-CC9A-4D90-9E42-C20BB03ACD77}" destId="{B01998F5-C722-4EB9-BCB5-4E66ED67675F}" srcOrd="1" destOrd="0" parTransId="{A8C75B21-D0EC-439A-A0CD-AFE8CE5D4E32}" sibTransId="{275E1392-2A94-45CA-8CF4-C6D679C38B32}"/>
    <dgm:cxn modelId="{9DB3EDFB-E8B4-467E-B232-8C9E123751B2}" type="presOf" srcId="{F2AD20BE-919D-4BF0-8187-311F24F111A9}" destId="{475B4F24-FE6D-4657-9080-F0EFF94ED379}" srcOrd="0" destOrd="0" presId="urn:microsoft.com/office/officeart/2005/8/layout/hList3"/>
    <dgm:cxn modelId="{EDDD22EE-692A-43A1-AA11-B08ABEC7DB3B}" type="presOf" srcId="{F5227101-C509-43ED-B4FE-7E0BBA0EBB63}" destId="{CD4CB3BE-CAAD-43F3-BF01-5374AE7E947F}" srcOrd="0" destOrd="0" presId="urn:microsoft.com/office/officeart/2005/8/layout/hList3"/>
    <dgm:cxn modelId="{7C997137-9F22-4F9C-B2DA-B99B2F978B65}" srcId="{F2AD20BE-919D-4BF0-8187-311F24F111A9}" destId="{F5227101-C509-43ED-B4FE-7E0BBA0EBB63}" srcOrd="0" destOrd="0" parTransId="{0F3AC50A-4433-4BBE-BE35-4478AEF136C6}" sibTransId="{A78C25AA-2AE2-44A4-93E5-326895A4EEC4}"/>
    <dgm:cxn modelId="{F97176B3-7089-449B-B6DC-33B78D7722CA}" srcId="{DB5B5002-CC9A-4D90-9E42-C20BB03ACD77}" destId="{F2AD20BE-919D-4BF0-8187-311F24F111A9}" srcOrd="0" destOrd="0" parTransId="{E3616A53-007D-45F4-BE52-1066366A55A4}" sibTransId="{9F824104-3A16-4FB5-A137-10647E2597F1}"/>
    <dgm:cxn modelId="{EC1DC0D9-7A32-4C0F-A879-5224A7651257}" srcId="{F2AD20BE-919D-4BF0-8187-311F24F111A9}" destId="{10E3EBAF-C063-485B-A79A-B606E40046F6}" srcOrd="1" destOrd="0" parTransId="{3EE9826E-27A6-4786-86D2-48DAAEFFAFBF}" sibTransId="{0DDF98A8-2A5E-4573-80F3-2A8BA8BFE7D2}"/>
    <dgm:cxn modelId="{AC0BE2BD-5CE2-4224-B846-4E292BB74BBE}" type="presOf" srcId="{10E3EBAF-C063-485B-A79A-B606E40046F6}" destId="{9630E561-18BF-42DF-85E3-05B115FC9677}" srcOrd="0" destOrd="0" presId="urn:microsoft.com/office/officeart/2005/8/layout/hList3"/>
    <dgm:cxn modelId="{DDC2BD9D-654E-4AD7-9BB2-BA30CAB1D618}" type="presParOf" srcId="{08344D75-D4DB-41C4-9840-F4D422DBD6E1}" destId="{475B4F24-FE6D-4657-9080-F0EFF94ED379}" srcOrd="0" destOrd="0" presId="urn:microsoft.com/office/officeart/2005/8/layout/hList3"/>
    <dgm:cxn modelId="{D2524EAC-B501-4C02-B707-2E2165FA04A8}" type="presParOf" srcId="{08344D75-D4DB-41C4-9840-F4D422DBD6E1}" destId="{91E824C5-EECA-4F2F-8FE5-CBABC354C4EB}" srcOrd="1" destOrd="0" presId="urn:microsoft.com/office/officeart/2005/8/layout/hList3"/>
    <dgm:cxn modelId="{F1EC3F5E-43C9-4C07-AE03-E7BD0DA91985}" type="presParOf" srcId="{91E824C5-EECA-4F2F-8FE5-CBABC354C4EB}" destId="{CD4CB3BE-CAAD-43F3-BF01-5374AE7E947F}" srcOrd="0" destOrd="0" presId="urn:microsoft.com/office/officeart/2005/8/layout/hList3"/>
    <dgm:cxn modelId="{33D6018A-9636-4055-8EC1-636D6646A8EB}" type="presParOf" srcId="{91E824C5-EECA-4F2F-8FE5-CBABC354C4EB}" destId="{9630E561-18BF-42DF-85E3-05B115FC9677}" srcOrd="1" destOrd="0" presId="urn:microsoft.com/office/officeart/2005/8/layout/hList3"/>
    <dgm:cxn modelId="{821D7747-8B74-473A-9E4F-96DD0819319A}" type="presParOf" srcId="{08344D75-D4DB-41C4-9840-F4D422DBD6E1}" destId="{0E52BA03-1E47-430A-A3EE-499060E201DE}" srcOrd="2" destOrd="0" presId="urn:microsoft.com/office/officeart/2005/8/layout/h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D47458-9A24-442B-8FAE-D9B2057A43A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BA2190-39D2-4C18-B26A-129F64F63066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проводиться в зависимости от индивидуальных особенностей каждого ребёнка;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4190734-4A12-4927-B495-C02A07EB8F20}" type="parTrans" cxnId="{2AC4A08A-490C-4153-92BB-A88D0456BD9A}">
      <dgm:prSet/>
      <dgm:spPr/>
      <dgm:t>
        <a:bodyPr/>
        <a:lstStyle/>
        <a:p>
          <a:endParaRPr lang="ru-RU"/>
        </a:p>
      </dgm:t>
    </dgm:pt>
    <dgm:pt modelId="{BAAA99B4-AFDD-45E3-B209-85FE25C9C499}" type="sibTrans" cxnId="{2AC4A08A-490C-4153-92BB-A88D0456BD9A}">
      <dgm:prSet/>
      <dgm:spPr/>
      <dgm:t>
        <a:bodyPr/>
        <a:lstStyle/>
        <a:p>
          <a:endParaRPr lang="ru-RU"/>
        </a:p>
      </dgm:t>
    </dgm:pt>
    <dgm:pt modelId="{9A182031-CA8E-4276-8EC6-0DEBAD47357E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опираться на сознательность и активность детей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248650A-A850-40B0-BDC0-832EC325C2BD}" type="parTrans" cxnId="{1D838DDB-0F81-4C07-A990-0C11614F44F2}">
      <dgm:prSet/>
      <dgm:spPr/>
      <dgm:t>
        <a:bodyPr/>
        <a:lstStyle/>
        <a:p>
          <a:endParaRPr lang="ru-RU"/>
        </a:p>
      </dgm:t>
    </dgm:pt>
    <dgm:pt modelId="{7ED1C7DE-356D-43A3-9C04-92EE88D64FB7}" type="sibTrans" cxnId="{1D838DDB-0F81-4C07-A990-0C11614F44F2}">
      <dgm:prSet/>
      <dgm:spPr/>
      <dgm:t>
        <a:bodyPr/>
        <a:lstStyle/>
        <a:p>
          <a:endParaRPr lang="ru-RU"/>
        </a:p>
      </dgm:t>
    </dgm:pt>
    <dgm:pt modelId="{6911382C-E36F-4E88-8831-5BC307BF4ED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быть оборудованными необходимыми пособиями, наглядными и техническими средствами обучения; содействовать прочности воспитываемых навыков правильной речи и поведения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DB62284-DB39-404B-8C6F-A1D7B276DEC7}" type="parTrans" cxnId="{0E4AAD2A-FE07-4548-A7FC-C69139747DE4}">
      <dgm:prSet/>
      <dgm:spPr/>
      <dgm:t>
        <a:bodyPr/>
        <a:lstStyle/>
        <a:p>
          <a:endParaRPr lang="ru-RU"/>
        </a:p>
      </dgm:t>
    </dgm:pt>
    <dgm:pt modelId="{1D85F6B7-B726-4030-AD11-68D445305E14}" type="sibTrans" cxnId="{0E4AAD2A-FE07-4548-A7FC-C69139747DE4}">
      <dgm:prSet/>
      <dgm:spPr/>
      <dgm:t>
        <a:bodyPr/>
        <a:lstStyle/>
        <a:p>
          <a:endParaRPr lang="ru-RU"/>
        </a:p>
      </dgm:t>
    </dgm:pt>
    <dgm:pt modelId="{FAD2CB87-A7AB-4094-94F8-B27602044C9B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быть регулярными, систематическими и последовательными;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4ED6EAF-6FCE-4ABD-B241-C972DAAA51C8}" type="parTrans" cxnId="{43CCF0E6-DBC3-4250-9724-3D7BC3454490}">
      <dgm:prSet/>
      <dgm:spPr/>
      <dgm:t>
        <a:bodyPr/>
        <a:lstStyle/>
        <a:p>
          <a:endParaRPr lang="ru-RU"/>
        </a:p>
      </dgm:t>
    </dgm:pt>
    <dgm:pt modelId="{DAF64D77-0567-47C4-9712-376F8BD4C8AC}" type="sibTrans" cxnId="{43CCF0E6-DBC3-4250-9724-3D7BC3454490}">
      <dgm:prSet/>
      <dgm:spPr/>
      <dgm:t>
        <a:bodyPr/>
        <a:lstStyle/>
        <a:p>
          <a:endParaRPr lang="ru-RU"/>
        </a:p>
      </dgm:t>
    </dgm:pt>
    <dgm:pt modelId="{E66E8940-3532-4F5D-A67D-1B26730EEE43}" type="pres">
      <dgm:prSet presAssocID="{AED47458-9A24-442B-8FAE-D9B2057A43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154839-4C03-47D7-99B9-2612FE226294}" type="pres">
      <dgm:prSet presAssocID="{30BA2190-39D2-4C18-B26A-129F64F6306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CB4FD4-45B0-4E38-B430-2375520265AF}" type="pres">
      <dgm:prSet presAssocID="{BAAA99B4-AFDD-45E3-B209-85FE25C9C499}" presName="sibTrans" presStyleCnt="0"/>
      <dgm:spPr/>
    </dgm:pt>
    <dgm:pt modelId="{7C96CD4E-F132-41FC-BAD9-C083689F417F}" type="pres">
      <dgm:prSet presAssocID="{FAD2CB87-A7AB-4094-94F8-B27602044C9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EA6FC-64C6-4E9C-8C80-D93FD84E73BB}" type="pres">
      <dgm:prSet presAssocID="{DAF64D77-0567-47C4-9712-376F8BD4C8AC}" presName="sibTrans" presStyleCnt="0"/>
      <dgm:spPr/>
    </dgm:pt>
    <dgm:pt modelId="{FCA67FFD-D702-4695-AC5F-8325086656B9}" type="pres">
      <dgm:prSet presAssocID="{9A182031-CA8E-4276-8EC6-0DEBAD47357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6145D2-FB4B-4B24-A2F3-03DFC43FFF17}" type="pres">
      <dgm:prSet presAssocID="{7ED1C7DE-356D-43A3-9C04-92EE88D64FB7}" presName="sibTrans" presStyleCnt="0"/>
      <dgm:spPr/>
    </dgm:pt>
    <dgm:pt modelId="{BD21205C-D716-4263-ADD8-DB59059B7A17}" type="pres">
      <dgm:prSet presAssocID="{6911382C-E36F-4E88-8831-5BC307BF4ED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4A65F1-9DF0-44B3-B3CA-251A4F238944}" type="presOf" srcId="{AED47458-9A24-442B-8FAE-D9B2057A43A2}" destId="{E66E8940-3532-4F5D-A67D-1B26730EEE43}" srcOrd="0" destOrd="0" presId="urn:microsoft.com/office/officeart/2005/8/layout/default"/>
    <dgm:cxn modelId="{0D634E5A-36F0-4FAD-80BF-F03DE9C85235}" type="presOf" srcId="{6911382C-E36F-4E88-8831-5BC307BF4EDB}" destId="{BD21205C-D716-4263-ADD8-DB59059B7A17}" srcOrd="0" destOrd="0" presId="urn:microsoft.com/office/officeart/2005/8/layout/default"/>
    <dgm:cxn modelId="{1D838DDB-0F81-4C07-A990-0C11614F44F2}" srcId="{AED47458-9A24-442B-8FAE-D9B2057A43A2}" destId="{9A182031-CA8E-4276-8EC6-0DEBAD47357E}" srcOrd="2" destOrd="0" parTransId="{F248650A-A850-40B0-BDC0-832EC325C2BD}" sibTransId="{7ED1C7DE-356D-43A3-9C04-92EE88D64FB7}"/>
    <dgm:cxn modelId="{95AC220E-EB06-4FCD-B86A-096ABDDFD503}" type="presOf" srcId="{FAD2CB87-A7AB-4094-94F8-B27602044C9B}" destId="{7C96CD4E-F132-41FC-BAD9-C083689F417F}" srcOrd="0" destOrd="0" presId="urn:microsoft.com/office/officeart/2005/8/layout/default"/>
    <dgm:cxn modelId="{BD69CBCD-6F0A-4283-AAFD-B4A32E0C233C}" type="presOf" srcId="{30BA2190-39D2-4C18-B26A-129F64F63066}" destId="{75154839-4C03-47D7-99B9-2612FE226294}" srcOrd="0" destOrd="0" presId="urn:microsoft.com/office/officeart/2005/8/layout/default"/>
    <dgm:cxn modelId="{5E2EEC33-A772-4E3C-88BD-29ACAEA9583A}" type="presOf" srcId="{9A182031-CA8E-4276-8EC6-0DEBAD47357E}" destId="{FCA67FFD-D702-4695-AC5F-8325086656B9}" srcOrd="0" destOrd="0" presId="urn:microsoft.com/office/officeart/2005/8/layout/default"/>
    <dgm:cxn modelId="{0E4AAD2A-FE07-4548-A7FC-C69139747DE4}" srcId="{AED47458-9A24-442B-8FAE-D9B2057A43A2}" destId="{6911382C-E36F-4E88-8831-5BC307BF4EDB}" srcOrd="3" destOrd="0" parTransId="{7DB62284-DB39-404B-8C6F-A1D7B276DEC7}" sibTransId="{1D85F6B7-B726-4030-AD11-68D445305E14}"/>
    <dgm:cxn modelId="{43CCF0E6-DBC3-4250-9724-3D7BC3454490}" srcId="{AED47458-9A24-442B-8FAE-D9B2057A43A2}" destId="{FAD2CB87-A7AB-4094-94F8-B27602044C9B}" srcOrd="1" destOrd="0" parTransId="{24ED6EAF-6FCE-4ABD-B241-C972DAAA51C8}" sibTransId="{DAF64D77-0567-47C4-9712-376F8BD4C8AC}"/>
    <dgm:cxn modelId="{2AC4A08A-490C-4153-92BB-A88D0456BD9A}" srcId="{AED47458-9A24-442B-8FAE-D9B2057A43A2}" destId="{30BA2190-39D2-4C18-B26A-129F64F63066}" srcOrd="0" destOrd="0" parTransId="{24190734-4A12-4927-B495-C02A07EB8F20}" sibTransId="{BAAA99B4-AFDD-45E3-B209-85FE25C9C499}"/>
    <dgm:cxn modelId="{9A2D7DBB-2A3A-43C4-A0CF-F6C1A4BE9147}" type="presParOf" srcId="{E66E8940-3532-4F5D-A67D-1B26730EEE43}" destId="{75154839-4C03-47D7-99B9-2612FE226294}" srcOrd="0" destOrd="0" presId="urn:microsoft.com/office/officeart/2005/8/layout/default"/>
    <dgm:cxn modelId="{8DDE5958-D774-4CA5-94C5-4AFABE15E531}" type="presParOf" srcId="{E66E8940-3532-4F5D-A67D-1B26730EEE43}" destId="{ECCB4FD4-45B0-4E38-B430-2375520265AF}" srcOrd="1" destOrd="0" presId="urn:microsoft.com/office/officeart/2005/8/layout/default"/>
    <dgm:cxn modelId="{E1B9B802-2D09-4F77-8C72-78E67BD6ADFD}" type="presParOf" srcId="{E66E8940-3532-4F5D-A67D-1B26730EEE43}" destId="{7C96CD4E-F132-41FC-BAD9-C083689F417F}" srcOrd="2" destOrd="0" presId="urn:microsoft.com/office/officeart/2005/8/layout/default"/>
    <dgm:cxn modelId="{95636D57-B921-4237-A15D-074A28518C34}" type="presParOf" srcId="{E66E8940-3532-4F5D-A67D-1B26730EEE43}" destId="{825EA6FC-64C6-4E9C-8C80-D93FD84E73BB}" srcOrd="3" destOrd="0" presId="urn:microsoft.com/office/officeart/2005/8/layout/default"/>
    <dgm:cxn modelId="{025718AE-9869-447C-AEDA-0F9681E3CE82}" type="presParOf" srcId="{E66E8940-3532-4F5D-A67D-1B26730EEE43}" destId="{FCA67FFD-D702-4695-AC5F-8325086656B9}" srcOrd="4" destOrd="0" presId="urn:microsoft.com/office/officeart/2005/8/layout/default"/>
    <dgm:cxn modelId="{18835ADF-9360-4E44-84BF-D61F73A99035}" type="presParOf" srcId="{E66E8940-3532-4F5D-A67D-1B26730EEE43}" destId="{196145D2-FB4B-4B24-A2F3-03DFC43FFF17}" srcOrd="5" destOrd="0" presId="urn:microsoft.com/office/officeart/2005/8/layout/default"/>
    <dgm:cxn modelId="{723F4771-236C-4715-B2AF-5D7624B76103}" type="presParOf" srcId="{E66E8940-3532-4F5D-A67D-1B26730EEE43}" destId="{BD21205C-D716-4263-ADD8-DB59059B7A17}" srcOrd="6" destOrd="0" presId="urn:microsoft.com/office/officeart/2005/8/layout/defaul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4CA76A-B7C7-4AB4-8886-5307BEF507C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C2200E-02CD-4538-97F7-E1B1DD71185C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Подготовительный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3D9E417-D852-4B17-923D-38B5FC94757D}" type="parTrans" cxnId="{CDB7EF97-2809-4CBC-8449-86004717551D}">
      <dgm:prSet/>
      <dgm:spPr/>
      <dgm:t>
        <a:bodyPr/>
        <a:lstStyle/>
        <a:p>
          <a:endParaRPr lang="ru-RU"/>
        </a:p>
      </dgm:t>
    </dgm:pt>
    <dgm:pt modelId="{2F8A08F8-B20F-4CC3-A11B-09090D765B4F}" type="sibTrans" cxnId="{CDB7EF97-2809-4CBC-8449-86004717551D}">
      <dgm:prSet/>
      <dgm:spPr/>
      <dgm:t>
        <a:bodyPr/>
        <a:lstStyle/>
        <a:p>
          <a:endParaRPr lang="ru-RU"/>
        </a:p>
      </dgm:t>
    </dgm:pt>
    <dgm:pt modelId="{453C8CE5-DC07-47C1-996E-344A4BADCE9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настроить ребёнка на занятие, дать ему представление о правильной речи, убедить его в том, что он сможет при желании всегда говорить хорошо, научить пользоваться громким 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голосом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E217177-1B3A-4471-8666-B1D54942F095}" type="parTrans" cxnId="{EDBD2891-C8B4-4102-BCFE-7E0B82D8FBA0}">
      <dgm:prSet/>
      <dgm:spPr/>
      <dgm:t>
        <a:bodyPr/>
        <a:lstStyle/>
        <a:p>
          <a:endParaRPr lang="ru-RU"/>
        </a:p>
      </dgm:t>
    </dgm:pt>
    <dgm:pt modelId="{A3516D20-D838-47F8-94B6-59AF768662C0}" type="sibTrans" cxnId="{EDBD2891-C8B4-4102-BCFE-7E0B82D8FBA0}">
      <dgm:prSet/>
      <dgm:spPr/>
      <dgm:t>
        <a:bodyPr/>
        <a:lstStyle/>
        <a:p>
          <a:endParaRPr lang="ru-RU"/>
        </a:p>
      </dgm:t>
    </dgm:pt>
    <dgm:pt modelId="{7A767BF6-0B4A-4925-AFC5-19835DBD22FF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Тренировочный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B980FB6-9B32-47B7-BE88-EE8C4C125040}" type="parTrans" cxnId="{0CC27EBE-72E7-4A75-B9AD-7C6DA76D8CE8}">
      <dgm:prSet/>
      <dgm:spPr/>
      <dgm:t>
        <a:bodyPr/>
        <a:lstStyle/>
        <a:p>
          <a:endParaRPr lang="ru-RU"/>
        </a:p>
      </dgm:t>
    </dgm:pt>
    <dgm:pt modelId="{CA9D04A5-9A9F-41CE-92F4-1A65076E843D}" type="sibTrans" cxnId="{0CC27EBE-72E7-4A75-B9AD-7C6DA76D8CE8}">
      <dgm:prSet/>
      <dgm:spPr/>
      <dgm:t>
        <a:bodyPr/>
        <a:lstStyle/>
        <a:p>
          <a:endParaRPr lang="ru-RU"/>
        </a:p>
      </dgm:t>
    </dgm:pt>
    <dgm:pt modelId="{10187C35-7EBA-49B1-8503-C1F90F7FEB80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ребёнок овладевает всеми недоступными формами речи и речевых ситуаций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75B383C-EA37-4984-828C-5FF461E75DB0}" type="parTrans" cxnId="{B1EB2EDF-FFD5-4DCA-9112-BA5B46DEE2F9}">
      <dgm:prSet/>
      <dgm:spPr/>
      <dgm:t>
        <a:bodyPr/>
        <a:lstStyle/>
        <a:p>
          <a:endParaRPr lang="ru-RU"/>
        </a:p>
      </dgm:t>
    </dgm:pt>
    <dgm:pt modelId="{5E3C80B4-7274-48C7-9D43-772082513D7E}" type="sibTrans" cxnId="{B1EB2EDF-FFD5-4DCA-9112-BA5B46DEE2F9}">
      <dgm:prSet/>
      <dgm:spPr/>
      <dgm:t>
        <a:bodyPr/>
        <a:lstStyle/>
        <a:p>
          <a:endParaRPr lang="ru-RU"/>
        </a:p>
      </dgm:t>
    </dgm:pt>
    <dgm:pt modelId="{36465975-883B-44C2-9627-F4B0EBCFB4F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ведётся кропотливая работа по воспитанию навыков свободной речи и правильного поведения в разных формах речи и разнообразных речевых ситуациях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33986D4-B082-41D5-BA22-0F0ED7DBBCC3}" type="parTrans" cxnId="{FE75620C-CF6B-4866-BC00-C383DB3CBF49}">
      <dgm:prSet/>
      <dgm:spPr/>
      <dgm:t>
        <a:bodyPr/>
        <a:lstStyle/>
        <a:p>
          <a:endParaRPr lang="ru-RU"/>
        </a:p>
      </dgm:t>
    </dgm:pt>
    <dgm:pt modelId="{D5E70791-F9B4-4448-A904-F6270EC78A13}" type="sibTrans" cxnId="{FE75620C-CF6B-4866-BC00-C383DB3CBF49}">
      <dgm:prSet/>
      <dgm:spPr/>
      <dgm:t>
        <a:bodyPr/>
        <a:lstStyle/>
        <a:p>
          <a:endParaRPr lang="ru-RU"/>
        </a:p>
      </dgm:t>
    </dgm:pt>
    <dgm:pt modelId="{26CD1365-9C79-4966-8D0C-E27403CEDA4A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Закрепительный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88AADC9-38F7-45A1-8D1C-B6904A2B6CE0}" type="parTrans" cxnId="{96E26193-B382-4471-AB11-41092D90E4D8}">
      <dgm:prSet/>
      <dgm:spPr/>
      <dgm:t>
        <a:bodyPr/>
        <a:lstStyle/>
        <a:p>
          <a:endParaRPr lang="ru-RU"/>
        </a:p>
      </dgm:t>
    </dgm:pt>
    <dgm:pt modelId="{1B0AF05C-62C8-4572-911C-81ABC784FB8B}" type="sibTrans" cxnId="{96E26193-B382-4471-AB11-41092D90E4D8}">
      <dgm:prSet/>
      <dgm:spPr/>
      <dgm:t>
        <a:bodyPr/>
        <a:lstStyle/>
        <a:p>
          <a:endParaRPr lang="ru-RU"/>
        </a:p>
      </dgm:t>
    </dgm:pt>
    <dgm:pt modelId="{7EE972AA-F3A6-4B64-A652-B7473D00B5D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ведется автоматизация приобретённых ребёнком навыков речи и поведения в разнообразных ситуациях и видах речевой деятельности на материале спонтанной речи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8CE365D-CEE8-4E8E-A02A-6906AE6FD343}" type="parTrans" cxnId="{550254F5-C596-474E-87AF-370E982F5510}">
      <dgm:prSet/>
      <dgm:spPr/>
      <dgm:t>
        <a:bodyPr/>
        <a:lstStyle/>
        <a:p>
          <a:endParaRPr lang="ru-RU"/>
        </a:p>
      </dgm:t>
    </dgm:pt>
    <dgm:pt modelId="{24C15D3D-F71E-4070-A3D9-18E716B38F13}" type="sibTrans" cxnId="{550254F5-C596-474E-87AF-370E982F5510}">
      <dgm:prSet/>
      <dgm:spPr/>
      <dgm:t>
        <a:bodyPr/>
        <a:lstStyle/>
        <a:p>
          <a:endParaRPr lang="ru-RU"/>
        </a:p>
      </dgm:t>
    </dgm:pt>
    <dgm:pt modelId="{48A894CD-70C0-4E7B-AF15-7A5CF4927EBF}" type="pres">
      <dgm:prSet presAssocID="{9C4CA76A-B7C7-4AB4-8886-5307BEF507C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D356CF-C881-4F91-99EE-DC5EE6EB9DB2}" type="pres">
      <dgm:prSet presAssocID="{1DC2200E-02CD-4538-97F7-E1B1DD71185C}" presName="composite" presStyleCnt="0"/>
      <dgm:spPr/>
    </dgm:pt>
    <dgm:pt modelId="{0D25B59A-0474-436F-A5CF-A8ABF2C21273}" type="pres">
      <dgm:prSet presAssocID="{1DC2200E-02CD-4538-97F7-E1B1DD71185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38722F-5143-4913-BD03-AE5F17802291}" type="pres">
      <dgm:prSet presAssocID="{1DC2200E-02CD-4538-97F7-E1B1DD71185C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C9A87D-10E8-436A-AB1F-8E59678DDA00}" type="pres">
      <dgm:prSet presAssocID="{2F8A08F8-B20F-4CC3-A11B-09090D765B4F}" presName="space" presStyleCnt="0"/>
      <dgm:spPr/>
    </dgm:pt>
    <dgm:pt modelId="{3B93F45F-5BF1-4AAC-8326-F926395A22BE}" type="pres">
      <dgm:prSet presAssocID="{7A767BF6-0B4A-4925-AFC5-19835DBD22FF}" presName="composite" presStyleCnt="0"/>
      <dgm:spPr/>
    </dgm:pt>
    <dgm:pt modelId="{5B35DA3E-6EFA-4045-BB45-E8B5163B4C83}" type="pres">
      <dgm:prSet presAssocID="{7A767BF6-0B4A-4925-AFC5-19835DBD22F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5253E0-C294-4AC9-803B-59D8557BDEAD}" type="pres">
      <dgm:prSet presAssocID="{7A767BF6-0B4A-4925-AFC5-19835DBD22F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27EE3-A35C-4E50-B8E4-EBE247DDF8AF}" type="pres">
      <dgm:prSet presAssocID="{CA9D04A5-9A9F-41CE-92F4-1A65076E843D}" presName="space" presStyleCnt="0"/>
      <dgm:spPr/>
    </dgm:pt>
    <dgm:pt modelId="{C35B69C1-AA75-408E-85FF-A34386FE64BF}" type="pres">
      <dgm:prSet presAssocID="{26CD1365-9C79-4966-8D0C-E27403CEDA4A}" presName="composite" presStyleCnt="0"/>
      <dgm:spPr/>
    </dgm:pt>
    <dgm:pt modelId="{625B588D-E56C-4173-9601-2A31303D091F}" type="pres">
      <dgm:prSet presAssocID="{26CD1365-9C79-4966-8D0C-E27403CEDA4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DDE06-23F1-483E-8DF1-018E6B571242}" type="pres">
      <dgm:prSet presAssocID="{26CD1365-9C79-4966-8D0C-E27403CEDA4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E26193-B382-4471-AB11-41092D90E4D8}" srcId="{9C4CA76A-B7C7-4AB4-8886-5307BEF507C6}" destId="{26CD1365-9C79-4966-8D0C-E27403CEDA4A}" srcOrd="2" destOrd="0" parTransId="{488AADC9-38F7-45A1-8D1C-B6904A2B6CE0}" sibTransId="{1B0AF05C-62C8-4572-911C-81ABC784FB8B}"/>
    <dgm:cxn modelId="{B9638F96-B8CC-4318-BC18-A0E087DD662D}" type="presOf" srcId="{10187C35-7EBA-49B1-8503-C1F90F7FEB80}" destId="{195253E0-C294-4AC9-803B-59D8557BDEAD}" srcOrd="0" destOrd="0" presId="urn:microsoft.com/office/officeart/2005/8/layout/hList1"/>
    <dgm:cxn modelId="{0CC27EBE-72E7-4A75-B9AD-7C6DA76D8CE8}" srcId="{9C4CA76A-B7C7-4AB4-8886-5307BEF507C6}" destId="{7A767BF6-0B4A-4925-AFC5-19835DBD22FF}" srcOrd="1" destOrd="0" parTransId="{CB980FB6-9B32-47B7-BE88-EE8C4C125040}" sibTransId="{CA9D04A5-9A9F-41CE-92F4-1A65076E843D}"/>
    <dgm:cxn modelId="{E82EFCCF-2A59-41BE-87D0-4C19428D3011}" type="presOf" srcId="{36465975-883B-44C2-9627-F4B0EBCFB4FB}" destId="{195253E0-C294-4AC9-803B-59D8557BDEAD}" srcOrd="0" destOrd="1" presId="urn:microsoft.com/office/officeart/2005/8/layout/hList1"/>
    <dgm:cxn modelId="{CDB7EF97-2809-4CBC-8449-86004717551D}" srcId="{9C4CA76A-B7C7-4AB4-8886-5307BEF507C6}" destId="{1DC2200E-02CD-4538-97F7-E1B1DD71185C}" srcOrd="0" destOrd="0" parTransId="{93D9E417-D852-4B17-923D-38B5FC94757D}" sibTransId="{2F8A08F8-B20F-4CC3-A11B-09090D765B4F}"/>
    <dgm:cxn modelId="{71EA1BF6-EEC3-414F-8355-8C35DCCE26B3}" type="presOf" srcId="{7A767BF6-0B4A-4925-AFC5-19835DBD22FF}" destId="{5B35DA3E-6EFA-4045-BB45-E8B5163B4C83}" srcOrd="0" destOrd="0" presId="urn:microsoft.com/office/officeart/2005/8/layout/hList1"/>
    <dgm:cxn modelId="{8761229F-1F64-4525-9E39-2C2EF67EEAAB}" type="presOf" srcId="{7EE972AA-F3A6-4B64-A652-B7473D00B5DF}" destId="{F5DDDE06-23F1-483E-8DF1-018E6B571242}" srcOrd="0" destOrd="0" presId="urn:microsoft.com/office/officeart/2005/8/layout/hList1"/>
    <dgm:cxn modelId="{550254F5-C596-474E-87AF-370E982F5510}" srcId="{26CD1365-9C79-4966-8D0C-E27403CEDA4A}" destId="{7EE972AA-F3A6-4B64-A652-B7473D00B5DF}" srcOrd="0" destOrd="0" parTransId="{98CE365D-CEE8-4E8E-A02A-6906AE6FD343}" sibTransId="{24C15D3D-F71E-4070-A3D9-18E716B38F13}"/>
    <dgm:cxn modelId="{EFE6E300-E64C-4375-8D93-6DCF5B556A2B}" type="presOf" srcId="{26CD1365-9C79-4966-8D0C-E27403CEDA4A}" destId="{625B588D-E56C-4173-9601-2A31303D091F}" srcOrd="0" destOrd="0" presId="urn:microsoft.com/office/officeart/2005/8/layout/hList1"/>
    <dgm:cxn modelId="{2C704E0C-2BE5-4FB0-9E86-813A917FCF4A}" type="presOf" srcId="{9C4CA76A-B7C7-4AB4-8886-5307BEF507C6}" destId="{48A894CD-70C0-4E7B-AF15-7A5CF4927EBF}" srcOrd="0" destOrd="0" presId="urn:microsoft.com/office/officeart/2005/8/layout/hList1"/>
    <dgm:cxn modelId="{FE75620C-CF6B-4866-BC00-C383DB3CBF49}" srcId="{7A767BF6-0B4A-4925-AFC5-19835DBD22FF}" destId="{36465975-883B-44C2-9627-F4B0EBCFB4FB}" srcOrd="1" destOrd="0" parTransId="{B33986D4-B082-41D5-BA22-0F0ED7DBBCC3}" sibTransId="{D5E70791-F9B4-4448-A904-F6270EC78A13}"/>
    <dgm:cxn modelId="{3986B98F-3778-49F0-A737-9A7ACF819290}" type="presOf" srcId="{453C8CE5-DC07-47C1-996E-344A4BADCE9B}" destId="{C338722F-5143-4913-BD03-AE5F17802291}" srcOrd="0" destOrd="0" presId="urn:microsoft.com/office/officeart/2005/8/layout/hList1"/>
    <dgm:cxn modelId="{EDBD2891-C8B4-4102-BCFE-7E0B82D8FBA0}" srcId="{1DC2200E-02CD-4538-97F7-E1B1DD71185C}" destId="{453C8CE5-DC07-47C1-996E-344A4BADCE9B}" srcOrd="0" destOrd="0" parTransId="{7E217177-1B3A-4471-8666-B1D54942F095}" sibTransId="{A3516D20-D838-47F8-94B6-59AF768662C0}"/>
    <dgm:cxn modelId="{1FFB48CE-D32A-4CA3-9700-2904E5C91E61}" type="presOf" srcId="{1DC2200E-02CD-4538-97F7-E1B1DD71185C}" destId="{0D25B59A-0474-436F-A5CF-A8ABF2C21273}" srcOrd="0" destOrd="0" presId="urn:microsoft.com/office/officeart/2005/8/layout/hList1"/>
    <dgm:cxn modelId="{B1EB2EDF-FFD5-4DCA-9112-BA5B46DEE2F9}" srcId="{7A767BF6-0B4A-4925-AFC5-19835DBD22FF}" destId="{10187C35-7EBA-49B1-8503-C1F90F7FEB80}" srcOrd="0" destOrd="0" parTransId="{775B383C-EA37-4984-828C-5FF461E75DB0}" sibTransId="{5E3C80B4-7274-48C7-9D43-772082513D7E}"/>
    <dgm:cxn modelId="{F5F0FCDC-DBB2-4250-89E4-EC23DB0BBBF4}" type="presParOf" srcId="{48A894CD-70C0-4E7B-AF15-7A5CF4927EBF}" destId="{BFD356CF-C881-4F91-99EE-DC5EE6EB9DB2}" srcOrd="0" destOrd="0" presId="urn:microsoft.com/office/officeart/2005/8/layout/hList1"/>
    <dgm:cxn modelId="{6A0369A3-67AE-4F01-8D05-C6793A09CD3F}" type="presParOf" srcId="{BFD356CF-C881-4F91-99EE-DC5EE6EB9DB2}" destId="{0D25B59A-0474-436F-A5CF-A8ABF2C21273}" srcOrd="0" destOrd="0" presId="urn:microsoft.com/office/officeart/2005/8/layout/hList1"/>
    <dgm:cxn modelId="{F73224C3-18EA-4259-96FA-73AD6D86BF76}" type="presParOf" srcId="{BFD356CF-C881-4F91-99EE-DC5EE6EB9DB2}" destId="{C338722F-5143-4913-BD03-AE5F17802291}" srcOrd="1" destOrd="0" presId="urn:microsoft.com/office/officeart/2005/8/layout/hList1"/>
    <dgm:cxn modelId="{7560E25D-C8FA-4E93-8866-0526D018A2B9}" type="presParOf" srcId="{48A894CD-70C0-4E7B-AF15-7A5CF4927EBF}" destId="{50C9A87D-10E8-436A-AB1F-8E59678DDA00}" srcOrd="1" destOrd="0" presId="urn:microsoft.com/office/officeart/2005/8/layout/hList1"/>
    <dgm:cxn modelId="{1F9D871F-4F0F-4528-9698-4BBFD9117411}" type="presParOf" srcId="{48A894CD-70C0-4E7B-AF15-7A5CF4927EBF}" destId="{3B93F45F-5BF1-4AAC-8326-F926395A22BE}" srcOrd="2" destOrd="0" presId="urn:microsoft.com/office/officeart/2005/8/layout/hList1"/>
    <dgm:cxn modelId="{E1A96197-77BB-4DDC-B6DA-6BA6221CCF16}" type="presParOf" srcId="{3B93F45F-5BF1-4AAC-8326-F926395A22BE}" destId="{5B35DA3E-6EFA-4045-BB45-E8B5163B4C83}" srcOrd="0" destOrd="0" presId="urn:microsoft.com/office/officeart/2005/8/layout/hList1"/>
    <dgm:cxn modelId="{20A666BD-63E3-46BC-B505-B69DE2863AD7}" type="presParOf" srcId="{3B93F45F-5BF1-4AAC-8326-F926395A22BE}" destId="{195253E0-C294-4AC9-803B-59D8557BDEAD}" srcOrd="1" destOrd="0" presId="urn:microsoft.com/office/officeart/2005/8/layout/hList1"/>
    <dgm:cxn modelId="{EB757F91-79FA-4934-9E9D-E8373210B825}" type="presParOf" srcId="{48A894CD-70C0-4E7B-AF15-7A5CF4927EBF}" destId="{2A127EE3-A35C-4E50-B8E4-EBE247DDF8AF}" srcOrd="3" destOrd="0" presId="urn:microsoft.com/office/officeart/2005/8/layout/hList1"/>
    <dgm:cxn modelId="{8B9570F0-C63D-46E7-BAAE-0D1BE114891B}" type="presParOf" srcId="{48A894CD-70C0-4E7B-AF15-7A5CF4927EBF}" destId="{C35B69C1-AA75-408E-85FF-A34386FE64BF}" srcOrd="4" destOrd="0" presId="urn:microsoft.com/office/officeart/2005/8/layout/hList1"/>
    <dgm:cxn modelId="{C6C80850-2580-4FD2-BF50-6F9F1277E6AA}" type="presParOf" srcId="{C35B69C1-AA75-408E-85FF-A34386FE64BF}" destId="{625B588D-E56C-4173-9601-2A31303D091F}" srcOrd="0" destOrd="0" presId="urn:microsoft.com/office/officeart/2005/8/layout/hList1"/>
    <dgm:cxn modelId="{80A78E37-0F94-4ECE-91D9-795D75B56E95}" type="presParOf" srcId="{C35B69C1-AA75-408E-85FF-A34386FE64BF}" destId="{F5DDDE06-23F1-483E-8DF1-018E6B571242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869-902A-4AF1-8ECB-BFC25EECF14B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1955212-ADF7-4523-95A8-80E84B5E6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869-902A-4AF1-8ECB-BFC25EECF14B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212-ADF7-4523-95A8-80E84B5E6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869-902A-4AF1-8ECB-BFC25EECF14B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212-ADF7-4523-95A8-80E84B5E6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869-902A-4AF1-8ECB-BFC25EECF14B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1955212-ADF7-4523-95A8-80E84B5E6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869-902A-4AF1-8ECB-BFC25EECF14B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212-ADF7-4523-95A8-80E84B5E6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869-902A-4AF1-8ECB-BFC25EECF14B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212-ADF7-4523-95A8-80E84B5E6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869-902A-4AF1-8ECB-BFC25EECF14B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1955212-ADF7-4523-95A8-80E84B5E6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869-902A-4AF1-8ECB-BFC25EECF14B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212-ADF7-4523-95A8-80E84B5E6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869-902A-4AF1-8ECB-BFC25EECF14B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212-ADF7-4523-95A8-80E84B5E6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869-902A-4AF1-8ECB-BFC25EECF14B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212-ADF7-4523-95A8-80E84B5E6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869-902A-4AF1-8ECB-BFC25EECF14B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212-ADF7-4523-95A8-80E84B5E6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7E77869-902A-4AF1-8ECB-BFC25EECF14B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1955212-ADF7-4523-95A8-80E84B5E6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672414" cy="258445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Современные подходы к планированию индивидуальных коррекционных занятий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лечение заикан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143380"/>
            <a:ext cx="22383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1428752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Важным требованием к логопедическим занятиям является учёт основных 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дидактических принципов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Периоды курса логопедических занятий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140</TotalTime>
  <Words>198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Современные подходы к планированию индивидуальных коррекционных занятий</vt:lpstr>
      <vt:lpstr>Слайд 2</vt:lpstr>
      <vt:lpstr>Слайд 3</vt:lpstr>
      <vt:lpstr>Важным требованием к логопедическим занятиям является учёт основных дидактических принципов: </vt:lpstr>
      <vt:lpstr>Периоды курса логопедических занятий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подходы к планированию индивидуальных коррекционных занятий</dc:title>
  <dc:creator>user</dc:creator>
  <cp:lastModifiedBy>user</cp:lastModifiedBy>
  <cp:revision>15</cp:revision>
  <dcterms:created xsi:type="dcterms:W3CDTF">2022-02-10T11:50:07Z</dcterms:created>
  <dcterms:modified xsi:type="dcterms:W3CDTF">2022-02-10T14:50:29Z</dcterms:modified>
</cp:coreProperties>
</file>