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7F4CDF7-22A4-4E92-A52B-2DB8B385DEAC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8A9D1E7-F242-46C6-A882-EE2F6E3C4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F4CDF7-22A4-4E92-A52B-2DB8B385DEAC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A9D1E7-F242-46C6-A882-EE2F6E3C4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7F4CDF7-22A4-4E92-A52B-2DB8B385DEAC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8A9D1E7-F242-46C6-A882-EE2F6E3C4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F4CDF7-22A4-4E92-A52B-2DB8B385DEAC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A9D1E7-F242-46C6-A882-EE2F6E3C4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7F4CDF7-22A4-4E92-A52B-2DB8B385DEAC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8A9D1E7-F242-46C6-A882-EE2F6E3C4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F4CDF7-22A4-4E92-A52B-2DB8B385DEAC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A9D1E7-F242-46C6-A882-EE2F6E3C4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F4CDF7-22A4-4E92-A52B-2DB8B385DEAC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A9D1E7-F242-46C6-A882-EE2F6E3C4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F4CDF7-22A4-4E92-A52B-2DB8B385DEAC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A9D1E7-F242-46C6-A882-EE2F6E3C4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7F4CDF7-22A4-4E92-A52B-2DB8B385DEAC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A9D1E7-F242-46C6-A882-EE2F6E3C4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F4CDF7-22A4-4E92-A52B-2DB8B385DEAC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A9D1E7-F242-46C6-A882-EE2F6E3C4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F4CDF7-22A4-4E92-A52B-2DB8B385DEAC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A9D1E7-F242-46C6-A882-EE2F6E3C4F2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7F4CDF7-22A4-4E92-A52B-2DB8B385DEAC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8A9D1E7-F242-46C6-A882-EE2F6E3C4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2800" dirty="0" smtClean="0"/>
              <a:t>Специфика постановки целей и задач к индивидуальным коррекционным занятиям с заикающимися детьми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Подготовила учитель-дефектолог</a:t>
            </a:r>
          </a:p>
          <a:p>
            <a:r>
              <a:rPr lang="ru-RU" dirty="0" smtClean="0"/>
              <a:t>ГУО «Средняя школа №5 г.Светлогорска» </a:t>
            </a:r>
            <a:r>
              <a:rPr lang="ru-RU" dirty="0" err="1" smtClean="0"/>
              <a:t>Одайская</a:t>
            </a:r>
            <a:r>
              <a:rPr lang="ru-RU" dirty="0" smtClean="0"/>
              <a:t> Т. 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785794"/>
            <a:ext cx="642942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/>
            <a:r>
              <a:rPr lang="ru-RU" sz="2300" dirty="0" smtClean="0"/>
              <a:t>В настоящее время существует несколько методов логопедического воздействия для устранения заикания у детей. Но все они так или иначе подчиняются одной цели- обучению детей умению говорить свободно, без заикания в речи.</a:t>
            </a:r>
          </a:p>
          <a:p>
            <a:pPr indent="360363"/>
            <a:r>
              <a:rPr lang="ru-RU" sz="2300" dirty="0" smtClean="0"/>
              <a:t>В условиях ПКПП в число задач первых занятий входит: создание щадящего режима, стимуляция к предстоящим занятиям, где в доступной форме определены конкретные задачи ребенка (что он должен делать на занятиях, чего добиваться, как должен говорить и  держаться при этом). Это этап работы подразумевает  тесное сотрудничество педагогов и родителей. Поэтому так называемый «режим молчания» обеспечивают родители и другие специалисты учреждения.</a:t>
            </a:r>
            <a:endParaRPr lang="ru-RU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34661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Этапы </a:t>
            </a:r>
            <a:r>
              <a:rPr lang="ru-RU" dirty="0" smtClean="0"/>
              <a:t>коррекционной работы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dirty="0" smtClean="0"/>
              <a:t>1. Сопряженная речь</a:t>
            </a:r>
            <a:br>
              <a:rPr lang="ru-RU" dirty="0" smtClean="0"/>
            </a:br>
            <a:r>
              <a:rPr lang="ru-RU" dirty="0" smtClean="0"/>
              <a:t>2. отраженная речь</a:t>
            </a:r>
            <a:br>
              <a:rPr lang="ru-RU" dirty="0" smtClean="0"/>
            </a:br>
            <a:r>
              <a:rPr lang="ru-RU" dirty="0" smtClean="0"/>
              <a:t>3. вопросно-ответная речь</a:t>
            </a:r>
            <a:br>
              <a:rPr lang="ru-RU" dirty="0" smtClean="0"/>
            </a:br>
            <a:r>
              <a:rPr lang="ru-RU" dirty="0" smtClean="0"/>
              <a:t>4. самостоятельная речь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      Сопряженная речь.</a:t>
            </a:r>
            <a:br>
              <a:rPr lang="ru-RU" dirty="0" smtClean="0"/>
            </a:br>
            <a:r>
              <a:rPr lang="ru-RU" dirty="0" smtClean="0"/>
              <a:t> Задачи: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 снять излишнюю напряженность артикуляционной мускулатуры;</a:t>
            </a:r>
          </a:p>
          <a:p>
            <a:r>
              <a:rPr lang="ru-RU" dirty="0" smtClean="0"/>
              <a:t>- координировать носовое и ротовое дыхание;</a:t>
            </a:r>
          </a:p>
          <a:p>
            <a:r>
              <a:rPr lang="ru-RU" dirty="0" smtClean="0"/>
              <a:t>- развивать умение действовать согласованно (одновременное проговаривание ребенка и педагога);</a:t>
            </a:r>
          </a:p>
          <a:p>
            <a:r>
              <a:rPr lang="ru-RU" dirty="0" smtClean="0"/>
              <a:t>- обучать навыкам релаксации;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       Отраженная речь. </a:t>
            </a:r>
            <a:br>
              <a:rPr lang="ru-RU" dirty="0" smtClean="0"/>
            </a:br>
            <a:r>
              <a:rPr lang="ru-RU" dirty="0" smtClean="0"/>
              <a:t>Задачи: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 обучать плавной отраженной речи: самостоятельное копирование образца;</a:t>
            </a:r>
          </a:p>
          <a:p>
            <a:r>
              <a:rPr lang="ru-RU" dirty="0" smtClean="0"/>
              <a:t>- развивать силу, высоту тембра голоса, голосовых модуляций, интонационно-мелодической речи;</a:t>
            </a:r>
          </a:p>
          <a:p>
            <a:r>
              <a:rPr lang="ru-RU" dirty="0" smtClean="0"/>
              <a:t>- снижать мышечное напряжение;</a:t>
            </a:r>
          </a:p>
          <a:p>
            <a:r>
              <a:rPr lang="ru-RU" dirty="0" smtClean="0"/>
              <a:t>- воспитывать плавность движений;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Вопросно-ответная речь. Задачи: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 составлять самостоятельно фразу, постепенно увеличивая количество слов в предложении;</a:t>
            </a:r>
          </a:p>
          <a:p>
            <a:r>
              <a:rPr lang="ru-RU" dirty="0" smtClean="0"/>
              <a:t>- подбирать самостоятельно слово в рифму, словосочетания;</a:t>
            </a:r>
          </a:p>
          <a:p>
            <a:r>
              <a:rPr lang="ru-RU" dirty="0" smtClean="0"/>
              <a:t>- произносить предложение на одном плавном выдохе;</a:t>
            </a:r>
          </a:p>
          <a:p>
            <a:r>
              <a:rPr lang="ru-RU" dirty="0" smtClean="0"/>
              <a:t>- развивать умение выслушивать собеседника и отвечать на вопрос, только тогда когда окончил говорить собеседник;</a:t>
            </a:r>
          </a:p>
          <a:p>
            <a:r>
              <a:rPr lang="ru-RU" dirty="0" smtClean="0"/>
              <a:t>- употреблять правильно жесты и мимику во время беседы;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Самостоятельная речь. Задачи: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 самостоятельно строить свои высказывания, употребляя полные распространенные предложения;</a:t>
            </a:r>
          </a:p>
          <a:p>
            <a:r>
              <a:rPr lang="ru-RU" dirty="0" smtClean="0"/>
              <a:t>- поддерживать речевую активность детей, естественный живой характер диалогической речи в нормальном темпе.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Волкова Г. А. Методика психолого-логопедического обследования детей с нарушениями речи. Вопросы дифференциальной диагностики: Учебно-методическое пособие. - СПб., - 2005. </a:t>
            </a:r>
          </a:p>
          <a:p>
            <a:r>
              <a:rPr lang="ru-RU" dirty="0" err="1" smtClean="0"/>
              <a:t>Шеко</a:t>
            </a:r>
            <a:r>
              <a:rPr lang="ru-RU" dirty="0" smtClean="0"/>
              <a:t> Л. А. Устранение заикания. Организация занятий с детьми в условиях пункта коррекционно-педагогической помощи.- Минск «</a:t>
            </a:r>
            <a:r>
              <a:rPr lang="ru-RU" dirty="0" err="1" smtClean="0"/>
              <a:t>Зорны</a:t>
            </a:r>
            <a:r>
              <a:rPr lang="ru-RU" dirty="0" smtClean="0"/>
              <a:t> </a:t>
            </a:r>
            <a:r>
              <a:rPr lang="ru-RU" dirty="0" err="1" smtClean="0"/>
              <a:t>верасок</a:t>
            </a:r>
            <a:r>
              <a:rPr lang="ru-RU" smtClean="0"/>
              <a:t>»,- 2017.</a:t>
            </a:r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60</TotalTime>
  <Words>353</Words>
  <Application>Microsoft Office PowerPoint</Application>
  <PresentationFormat>Экран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Специфика постановки целей и задач к индивидуальным коррекционным занятиям с заикающимися детьми</vt:lpstr>
      <vt:lpstr>Слайд 2</vt:lpstr>
      <vt:lpstr>Этапы коррекционной работы: 1. Сопряженная речь 2. отраженная речь 3. вопросно-ответная речь 4. самостоятельная речь</vt:lpstr>
      <vt:lpstr>        Сопряженная речь.  Задачи:</vt:lpstr>
      <vt:lpstr>         Отраженная речь.  Задачи:</vt:lpstr>
      <vt:lpstr>Вопросно-ответная речь. Задачи:</vt:lpstr>
      <vt:lpstr>Самостоятельная речь. Задачи:</vt:lpstr>
      <vt:lpstr>Литература: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Специфика постановки целей и задач к индивидуальным коррекционным занятиям с заикающимися детьми</dc:title>
  <dc:creator>1</dc:creator>
  <cp:lastModifiedBy>1</cp:lastModifiedBy>
  <cp:revision>14</cp:revision>
  <dcterms:created xsi:type="dcterms:W3CDTF">2022-02-08T06:16:57Z</dcterms:created>
  <dcterms:modified xsi:type="dcterms:W3CDTF">2022-02-10T06:11:53Z</dcterms:modified>
</cp:coreProperties>
</file>