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1" r:id="rId3"/>
    <p:sldId id="298" r:id="rId4"/>
    <p:sldId id="305" r:id="rId5"/>
    <p:sldId id="260" r:id="rId6"/>
    <p:sldId id="311" r:id="rId7"/>
    <p:sldId id="312" r:id="rId8"/>
    <p:sldId id="313" r:id="rId9"/>
    <p:sldId id="314" r:id="rId10"/>
    <p:sldId id="318" r:id="rId11"/>
    <p:sldId id="269" r:id="rId12"/>
    <p:sldId id="321" r:id="rId13"/>
    <p:sldId id="322" r:id="rId14"/>
    <p:sldId id="325" r:id="rId15"/>
    <p:sldId id="35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EC4861-F52F-4499-A16C-559D144FDF80}">
          <p14:sldIdLst>
            <p14:sldId id="256"/>
            <p14:sldId id="301"/>
            <p14:sldId id="298"/>
            <p14:sldId id="305"/>
            <p14:sldId id="260"/>
            <p14:sldId id="311"/>
            <p14:sldId id="312"/>
            <p14:sldId id="313"/>
            <p14:sldId id="314"/>
            <p14:sldId id="318"/>
            <p14:sldId id="269"/>
            <p14:sldId id="321"/>
            <p14:sldId id="322"/>
            <p14:sldId id="325"/>
            <p14:sldId id="35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A846A8"/>
    <a:srgbClr val="3107C9"/>
    <a:srgbClr val="4919F7"/>
    <a:srgbClr val="99FF66"/>
    <a:srgbClr val="CCFF99"/>
    <a:srgbClr val="582A04"/>
    <a:srgbClr val="D73217"/>
    <a:srgbClr val="0B9BE3"/>
    <a:srgbClr val="064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87" d="100"/>
          <a:sy n="87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6B6E9-DDA5-4810-B3D0-B1CEDAFAB286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B82E547-159E-4B2C-9697-F383A74A9DE3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Безопасность</a:t>
          </a:r>
          <a:endParaRPr lang="ru-RU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A8718C-F128-4F60-BD66-C0FBB78BE1FD}" type="parTrans" cxnId="{6505599F-F005-4F93-9402-04BB57297344}">
      <dgm:prSet/>
      <dgm:spPr/>
      <dgm:t>
        <a:bodyPr/>
        <a:lstStyle/>
        <a:p>
          <a:endParaRPr lang="ru-RU"/>
        </a:p>
      </dgm:t>
    </dgm:pt>
    <dgm:pt modelId="{EAA92F4B-A10D-427B-9DA1-A5FE3419C012}" type="sibTrans" cxnId="{6505599F-F005-4F93-9402-04BB57297344}">
      <dgm:prSet/>
      <dgm:spPr/>
      <dgm:t>
        <a:bodyPr/>
        <a:lstStyle/>
        <a:p>
          <a:endParaRPr lang="ru-RU"/>
        </a:p>
      </dgm:t>
    </dgm:pt>
    <dgm:pt modelId="{46E5D128-AA36-4C4A-9E5A-A89FA0C55139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Насыщенность</a:t>
          </a:r>
          <a:endParaRPr lang="ru-RU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D0244-7EB7-48AE-B6C0-6169289371D6}" type="parTrans" cxnId="{DD601561-63A5-457C-876D-30EBF1524860}">
      <dgm:prSet/>
      <dgm:spPr/>
      <dgm:t>
        <a:bodyPr/>
        <a:lstStyle/>
        <a:p>
          <a:endParaRPr lang="ru-RU"/>
        </a:p>
      </dgm:t>
    </dgm:pt>
    <dgm:pt modelId="{B9B73B70-8A50-44C3-BC65-1A40A5609272}" type="sibTrans" cxnId="{DD601561-63A5-457C-876D-30EBF1524860}">
      <dgm:prSet/>
      <dgm:spPr/>
      <dgm:t>
        <a:bodyPr/>
        <a:lstStyle/>
        <a:p>
          <a:endParaRPr lang="ru-RU"/>
        </a:p>
      </dgm:t>
    </dgm:pt>
    <dgm:pt modelId="{39AF8AEE-CA22-4929-9181-FEB24D237097}">
      <dgm:prSet phldrT="[Текст]"/>
      <dgm:spPr/>
      <dgm:t>
        <a:bodyPr/>
        <a:lstStyle/>
        <a:p>
          <a:r>
            <a:rPr lang="ru-RU" b="1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Трансформируемость</a:t>
          </a:r>
          <a:r>
            <a: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83DC2E-E5C9-4B9E-9747-FB3D567D9887}" type="parTrans" cxnId="{425DCAD6-86DC-4123-BC38-88F82311D26B}">
      <dgm:prSet/>
      <dgm:spPr/>
      <dgm:t>
        <a:bodyPr/>
        <a:lstStyle/>
        <a:p>
          <a:endParaRPr lang="ru-RU"/>
        </a:p>
      </dgm:t>
    </dgm:pt>
    <dgm:pt modelId="{94D14C55-BEEF-4767-9216-AB494D6A65ED}" type="sibTrans" cxnId="{425DCAD6-86DC-4123-BC38-88F82311D26B}">
      <dgm:prSet/>
      <dgm:spPr/>
      <dgm:t>
        <a:bodyPr/>
        <a:lstStyle/>
        <a:p>
          <a:endParaRPr lang="ru-RU"/>
        </a:p>
      </dgm:t>
    </dgm:pt>
    <dgm:pt modelId="{BBEDAF2C-ADF7-4BD8-B7BD-3D09C6E2B4CE}">
      <dgm:prSet phldrT="[Текст]"/>
      <dgm:spPr/>
      <dgm:t>
        <a:bodyPr/>
        <a:lstStyle/>
        <a:p>
          <a:r>
            <a:rPr lang="ru-RU" b="1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Полифункциональность</a:t>
          </a:r>
          <a:endParaRPr lang="ru-RU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3298F4-C4A8-4800-A356-01CF3AB2884D}" type="parTrans" cxnId="{EA5EA203-C7E1-4068-9D90-D7EAC5D95F78}">
      <dgm:prSet/>
      <dgm:spPr/>
      <dgm:t>
        <a:bodyPr/>
        <a:lstStyle/>
        <a:p>
          <a:endParaRPr lang="ru-RU"/>
        </a:p>
      </dgm:t>
    </dgm:pt>
    <dgm:pt modelId="{0A782CE3-4F4D-4771-878D-DB6A9D1388AC}" type="sibTrans" cxnId="{EA5EA203-C7E1-4068-9D90-D7EAC5D95F78}">
      <dgm:prSet/>
      <dgm:spPr/>
      <dgm:t>
        <a:bodyPr/>
        <a:lstStyle/>
        <a:p>
          <a:endParaRPr lang="ru-RU"/>
        </a:p>
      </dgm:t>
    </dgm:pt>
    <dgm:pt modelId="{AB8C2B29-7FDA-4807-A0AB-DB8023E5FAD0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Вариативность </a:t>
          </a:r>
          <a:endParaRPr lang="ru-RU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AAA036-AFCA-425B-8AA0-EB52F891A17E}" type="parTrans" cxnId="{12863C06-A61E-40B6-A5CA-C095E78B126C}">
      <dgm:prSet/>
      <dgm:spPr/>
      <dgm:t>
        <a:bodyPr/>
        <a:lstStyle/>
        <a:p>
          <a:endParaRPr lang="ru-RU"/>
        </a:p>
      </dgm:t>
    </dgm:pt>
    <dgm:pt modelId="{DDBC53B8-16C8-4F5A-B2B6-530F6BDD8A99}" type="sibTrans" cxnId="{12863C06-A61E-40B6-A5CA-C095E78B126C}">
      <dgm:prSet/>
      <dgm:spPr/>
      <dgm:t>
        <a:bodyPr/>
        <a:lstStyle/>
        <a:p>
          <a:endParaRPr lang="ru-RU"/>
        </a:p>
      </dgm:t>
    </dgm:pt>
    <dgm:pt modelId="{7A09AD78-D18F-41D1-94A7-F34CE85928C7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</a:t>
          </a:r>
          <a:endParaRPr lang="ru-RU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21A39-3C11-4DF6-A983-72B3EFA3A4A6}" type="parTrans" cxnId="{909B34F3-D5D4-45A6-90FC-6E9C8C753B26}">
      <dgm:prSet/>
      <dgm:spPr/>
      <dgm:t>
        <a:bodyPr/>
        <a:lstStyle/>
        <a:p>
          <a:endParaRPr lang="ru-RU"/>
        </a:p>
      </dgm:t>
    </dgm:pt>
    <dgm:pt modelId="{3684B8CA-7F52-437A-B9B1-8483A9F8E2CF}" type="sibTrans" cxnId="{909B34F3-D5D4-45A6-90FC-6E9C8C753B26}">
      <dgm:prSet/>
      <dgm:spPr/>
      <dgm:t>
        <a:bodyPr/>
        <a:lstStyle/>
        <a:p>
          <a:endParaRPr lang="ru-RU"/>
        </a:p>
      </dgm:t>
    </dgm:pt>
    <dgm:pt modelId="{5D3BA1FD-60F0-4CE1-9F81-599F1D08B66B}" type="pres">
      <dgm:prSet presAssocID="{7BB6B6E9-DDA5-4810-B3D0-B1CEDAFAB2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ABE9F3F-9382-44B7-8121-C7A24CADDC71}" type="pres">
      <dgm:prSet presAssocID="{7BB6B6E9-DDA5-4810-B3D0-B1CEDAFAB286}" presName="Name1" presStyleCnt="0"/>
      <dgm:spPr/>
    </dgm:pt>
    <dgm:pt modelId="{0F970F16-2074-48DE-ACF3-A080E11F9DCF}" type="pres">
      <dgm:prSet presAssocID="{7BB6B6E9-DDA5-4810-B3D0-B1CEDAFAB286}" presName="cycle" presStyleCnt="0"/>
      <dgm:spPr/>
    </dgm:pt>
    <dgm:pt modelId="{A7305CE1-3CBB-4F25-AE35-433E330606F0}" type="pres">
      <dgm:prSet presAssocID="{7BB6B6E9-DDA5-4810-B3D0-B1CEDAFAB286}" presName="srcNode" presStyleLbl="node1" presStyleIdx="0" presStyleCnt="6"/>
      <dgm:spPr/>
    </dgm:pt>
    <dgm:pt modelId="{E7BCDFD2-7E0E-4418-B955-E3C25969CBE2}" type="pres">
      <dgm:prSet presAssocID="{7BB6B6E9-DDA5-4810-B3D0-B1CEDAFAB286}" presName="conn" presStyleLbl="parChTrans1D2" presStyleIdx="0" presStyleCnt="1"/>
      <dgm:spPr/>
      <dgm:t>
        <a:bodyPr/>
        <a:lstStyle/>
        <a:p>
          <a:endParaRPr lang="ru-RU"/>
        </a:p>
      </dgm:t>
    </dgm:pt>
    <dgm:pt modelId="{A69BC5D9-EA9A-48DD-95E7-76A748456984}" type="pres">
      <dgm:prSet presAssocID="{7BB6B6E9-DDA5-4810-B3D0-B1CEDAFAB286}" presName="extraNode" presStyleLbl="node1" presStyleIdx="0" presStyleCnt="6"/>
      <dgm:spPr/>
    </dgm:pt>
    <dgm:pt modelId="{7B210FE6-8D40-4FFD-92BB-A4C7B38BFE81}" type="pres">
      <dgm:prSet presAssocID="{7BB6B6E9-DDA5-4810-B3D0-B1CEDAFAB286}" presName="dstNode" presStyleLbl="node1" presStyleIdx="0" presStyleCnt="6"/>
      <dgm:spPr/>
    </dgm:pt>
    <dgm:pt modelId="{FC4FB60D-577B-479C-9B05-7D2832600717}" type="pres">
      <dgm:prSet presAssocID="{4B82E547-159E-4B2C-9697-F383A74A9DE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796C4-BF76-4211-A161-7C43B8624C80}" type="pres">
      <dgm:prSet presAssocID="{4B82E547-159E-4B2C-9697-F383A74A9DE3}" presName="accent_1" presStyleCnt="0"/>
      <dgm:spPr/>
    </dgm:pt>
    <dgm:pt modelId="{1290CC23-F6B0-4B52-BA7D-976166FD1743}" type="pres">
      <dgm:prSet presAssocID="{4B82E547-159E-4B2C-9697-F383A74A9DE3}" presName="accentRepeatNode" presStyleLbl="solidFgAcc1" presStyleIdx="0" presStyleCnt="6"/>
      <dgm:spPr/>
    </dgm:pt>
    <dgm:pt modelId="{F417C602-91AA-45BD-995E-43DDBC808C0A}" type="pres">
      <dgm:prSet presAssocID="{46E5D128-AA36-4C4A-9E5A-A89FA0C5513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9391C-4597-4BC2-8C83-6F005E71F5AC}" type="pres">
      <dgm:prSet presAssocID="{46E5D128-AA36-4C4A-9E5A-A89FA0C55139}" presName="accent_2" presStyleCnt="0"/>
      <dgm:spPr/>
    </dgm:pt>
    <dgm:pt modelId="{CF34DE10-B443-486F-B129-3409C0E85D3D}" type="pres">
      <dgm:prSet presAssocID="{46E5D128-AA36-4C4A-9E5A-A89FA0C55139}" presName="accentRepeatNode" presStyleLbl="solidFgAcc1" presStyleIdx="1" presStyleCnt="6"/>
      <dgm:spPr/>
    </dgm:pt>
    <dgm:pt modelId="{8072B908-64C4-4A1D-8F1B-1214420D94B9}" type="pres">
      <dgm:prSet presAssocID="{39AF8AEE-CA22-4929-9181-FEB24D23709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1905F-0617-440E-BA9F-4C22EF0354FF}" type="pres">
      <dgm:prSet presAssocID="{39AF8AEE-CA22-4929-9181-FEB24D237097}" presName="accent_3" presStyleCnt="0"/>
      <dgm:spPr/>
    </dgm:pt>
    <dgm:pt modelId="{7E9C9E02-80D0-40E8-8670-B9269BBF8B18}" type="pres">
      <dgm:prSet presAssocID="{39AF8AEE-CA22-4929-9181-FEB24D237097}" presName="accentRepeatNode" presStyleLbl="solidFgAcc1" presStyleIdx="2" presStyleCnt="6"/>
      <dgm:spPr/>
    </dgm:pt>
    <dgm:pt modelId="{6262B6C5-9DC4-43B4-8434-158B51EDDB3E}" type="pres">
      <dgm:prSet presAssocID="{BBEDAF2C-ADF7-4BD8-B7BD-3D09C6E2B4CE}" presName="text_4" presStyleLbl="node1" presStyleIdx="3" presStyleCnt="6" custLinFactNeighborX="-1337" custLinFactNeighborY="-13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5D6AC-4C29-4730-9F27-D77A01DDB231}" type="pres">
      <dgm:prSet presAssocID="{BBEDAF2C-ADF7-4BD8-B7BD-3D09C6E2B4CE}" presName="accent_4" presStyleCnt="0"/>
      <dgm:spPr/>
    </dgm:pt>
    <dgm:pt modelId="{D84BA7C8-A26F-41C9-BC46-4C00A7627B19}" type="pres">
      <dgm:prSet presAssocID="{BBEDAF2C-ADF7-4BD8-B7BD-3D09C6E2B4CE}" presName="accentRepeatNode" presStyleLbl="solidFgAcc1" presStyleIdx="3" presStyleCnt="6"/>
      <dgm:spPr/>
    </dgm:pt>
    <dgm:pt modelId="{77D318CE-E01A-43DC-A18D-D493E0CFF190}" type="pres">
      <dgm:prSet presAssocID="{AB8C2B29-7FDA-4807-A0AB-DB8023E5FAD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7B9A1-C5A1-4838-B4C9-7367493C1B4D}" type="pres">
      <dgm:prSet presAssocID="{AB8C2B29-7FDA-4807-A0AB-DB8023E5FAD0}" presName="accent_5" presStyleCnt="0"/>
      <dgm:spPr/>
    </dgm:pt>
    <dgm:pt modelId="{A62402A4-0DB7-4519-9F09-A8F184B57C48}" type="pres">
      <dgm:prSet presAssocID="{AB8C2B29-7FDA-4807-A0AB-DB8023E5FAD0}" presName="accentRepeatNode" presStyleLbl="solidFgAcc1" presStyleIdx="4" presStyleCnt="6"/>
      <dgm:spPr/>
    </dgm:pt>
    <dgm:pt modelId="{CA4086AC-3B8B-4D0F-80BB-F720C8A35FA2}" type="pres">
      <dgm:prSet presAssocID="{7A09AD78-D18F-41D1-94A7-F34CE85928C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81C69-19D2-4F29-AB44-3BD39249C97A}" type="pres">
      <dgm:prSet presAssocID="{7A09AD78-D18F-41D1-94A7-F34CE85928C7}" presName="accent_6" presStyleCnt="0"/>
      <dgm:spPr/>
    </dgm:pt>
    <dgm:pt modelId="{076EF54B-D2D7-4582-AB8E-37FCA6647815}" type="pres">
      <dgm:prSet presAssocID="{7A09AD78-D18F-41D1-94A7-F34CE85928C7}" presName="accentRepeatNode" presStyleLbl="solidFgAcc1" presStyleIdx="5" presStyleCnt="6"/>
      <dgm:spPr/>
    </dgm:pt>
  </dgm:ptLst>
  <dgm:cxnLst>
    <dgm:cxn modelId="{0071497C-79B7-48DC-812D-658EB93A5388}" type="presOf" srcId="{BBEDAF2C-ADF7-4BD8-B7BD-3D09C6E2B4CE}" destId="{6262B6C5-9DC4-43B4-8434-158B51EDDB3E}" srcOrd="0" destOrd="0" presId="urn:microsoft.com/office/officeart/2008/layout/VerticalCurvedList"/>
    <dgm:cxn modelId="{DD601561-63A5-457C-876D-30EBF1524860}" srcId="{7BB6B6E9-DDA5-4810-B3D0-B1CEDAFAB286}" destId="{46E5D128-AA36-4C4A-9E5A-A89FA0C55139}" srcOrd="1" destOrd="0" parTransId="{546D0244-7EB7-48AE-B6C0-6169289371D6}" sibTransId="{B9B73B70-8A50-44C3-BC65-1A40A5609272}"/>
    <dgm:cxn modelId="{6505599F-F005-4F93-9402-04BB57297344}" srcId="{7BB6B6E9-DDA5-4810-B3D0-B1CEDAFAB286}" destId="{4B82E547-159E-4B2C-9697-F383A74A9DE3}" srcOrd="0" destOrd="0" parTransId="{1BA8718C-F128-4F60-BD66-C0FBB78BE1FD}" sibTransId="{EAA92F4B-A10D-427B-9DA1-A5FE3419C012}"/>
    <dgm:cxn modelId="{479C6A03-4229-4AD9-9E3B-437E0C26F6C5}" type="presOf" srcId="{46E5D128-AA36-4C4A-9E5A-A89FA0C55139}" destId="{F417C602-91AA-45BD-995E-43DDBC808C0A}" srcOrd="0" destOrd="0" presId="urn:microsoft.com/office/officeart/2008/layout/VerticalCurvedList"/>
    <dgm:cxn modelId="{12863C06-A61E-40B6-A5CA-C095E78B126C}" srcId="{7BB6B6E9-DDA5-4810-B3D0-B1CEDAFAB286}" destId="{AB8C2B29-7FDA-4807-A0AB-DB8023E5FAD0}" srcOrd="4" destOrd="0" parTransId="{ABAAA036-AFCA-425B-8AA0-EB52F891A17E}" sibTransId="{DDBC53B8-16C8-4F5A-B2B6-530F6BDD8A99}"/>
    <dgm:cxn modelId="{224E07D3-1127-43FC-AF0C-F3A0CFA166ED}" type="presOf" srcId="{AB8C2B29-7FDA-4807-A0AB-DB8023E5FAD0}" destId="{77D318CE-E01A-43DC-A18D-D493E0CFF190}" srcOrd="0" destOrd="0" presId="urn:microsoft.com/office/officeart/2008/layout/VerticalCurvedList"/>
    <dgm:cxn modelId="{E33680CB-3027-4226-A578-677573E8E1ED}" type="presOf" srcId="{EAA92F4B-A10D-427B-9DA1-A5FE3419C012}" destId="{E7BCDFD2-7E0E-4418-B955-E3C25969CBE2}" srcOrd="0" destOrd="0" presId="urn:microsoft.com/office/officeart/2008/layout/VerticalCurvedList"/>
    <dgm:cxn modelId="{0A5918E2-2535-4795-820A-00A10A854C28}" type="presOf" srcId="{7BB6B6E9-DDA5-4810-B3D0-B1CEDAFAB286}" destId="{5D3BA1FD-60F0-4CE1-9F81-599F1D08B66B}" srcOrd="0" destOrd="0" presId="urn:microsoft.com/office/officeart/2008/layout/VerticalCurvedList"/>
    <dgm:cxn modelId="{E3B48435-9392-4B5F-880F-574B5A8F2808}" type="presOf" srcId="{7A09AD78-D18F-41D1-94A7-F34CE85928C7}" destId="{CA4086AC-3B8B-4D0F-80BB-F720C8A35FA2}" srcOrd="0" destOrd="0" presId="urn:microsoft.com/office/officeart/2008/layout/VerticalCurvedList"/>
    <dgm:cxn modelId="{EA5EA203-C7E1-4068-9D90-D7EAC5D95F78}" srcId="{7BB6B6E9-DDA5-4810-B3D0-B1CEDAFAB286}" destId="{BBEDAF2C-ADF7-4BD8-B7BD-3D09C6E2B4CE}" srcOrd="3" destOrd="0" parTransId="{723298F4-C4A8-4800-A356-01CF3AB2884D}" sibTransId="{0A782CE3-4F4D-4771-878D-DB6A9D1388AC}"/>
    <dgm:cxn modelId="{F9EFEAA2-470F-4394-9ADD-E39C3E0311F4}" type="presOf" srcId="{39AF8AEE-CA22-4929-9181-FEB24D237097}" destId="{8072B908-64C4-4A1D-8F1B-1214420D94B9}" srcOrd="0" destOrd="0" presId="urn:microsoft.com/office/officeart/2008/layout/VerticalCurvedList"/>
    <dgm:cxn modelId="{909B34F3-D5D4-45A6-90FC-6E9C8C753B26}" srcId="{7BB6B6E9-DDA5-4810-B3D0-B1CEDAFAB286}" destId="{7A09AD78-D18F-41D1-94A7-F34CE85928C7}" srcOrd="5" destOrd="0" parTransId="{0A121A39-3C11-4DF6-A983-72B3EFA3A4A6}" sibTransId="{3684B8CA-7F52-437A-B9B1-8483A9F8E2CF}"/>
    <dgm:cxn modelId="{3E9742C0-3F31-461F-9A03-2FDAE0FC52D9}" type="presOf" srcId="{4B82E547-159E-4B2C-9697-F383A74A9DE3}" destId="{FC4FB60D-577B-479C-9B05-7D2832600717}" srcOrd="0" destOrd="0" presId="urn:microsoft.com/office/officeart/2008/layout/VerticalCurvedList"/>
    <dgm:cxn modelId="{425DCAD6-86DC-4123-BC38-88F82311D26B}" srcId="{7BB6B6E9-DDA5-4810-B3D0-B1CEDAFAB286}" destId="{39AF8AEE-CA22-4929-9181-FEB24D237097}" srcOrd="2" destOrd="0" parTransId="{2A83DC2E-E5C9-4B9E-9747-FB3D567D9887}" sibTransId="{94D14C55-BEEF-4767-9216-AB494D6A65ED}"/>
    <dgm:cxn modelId="{564DD888-59C2-477B-A447-ED96E48AF8C9}" type="presParOf" srcId="{5D3BA1FD-60F0-4CE1-9F81-599F1D08B66B}" destId="{6ABE9F3F-9382-44B7-8121-C7A24CADDC71}" srcOrd="0" destOrd="0" presId="urn:microsoft.com/office/officeart/2008/layout/VerticalCurvedList"/>
    <dgm:cxn modelId="{641ADD1D-69AD-40AB-99C1-46C962491FF2}" type="presParOf" srcId="{6ABE9F3F-9382-44B7-8121-C7A24CADDC71}" destId="{0F970F16-2074-48DE-ACF3-A080E11F9DCF}" srcOrd="0" destOrd="0" presId="urn:microsoft.com/office/officeart/2008/layout/VerticalCurvedList"/>
    <dgm:cxn modelId="{FC1D1E02-0033-4963-AE12-DD5A7D47FA60}" type="presParOf" srcId="{0F970F16-2074-48DE-ACF3-A080E11F9DCF}" destId="{A7305CE1-3CBB-4F25-AE35-433E330606F0}" srcOrd="0" destOrd="0" presId="urn:microsoft.com/office/officeart/2008/layout/VerticalCurvedList"/>
    <dgm:cxn modelId="{612EDB05-6C18-4828-BF3B-E24320570345}" type="presParOf" srcId="{0F970F16-2074-48DE-ACF3-A080E11F9DCF}" destId="{E7BCDFD2-7E0E-4418-B955-E3C25969CBE2}" srcOrd="1" destOrd="0" presId="urn:microsoft.com/office/officeart/2008/layout/VerticalCurvedList"/>
    <dgm:cxn modelId="{2A3261CB-76A5-4A9C-93F5-36A1550169CC}" type="presParOf" srcId="{0F970F16-2074-48DE-ACF3-A080E11F9DCF}" destId="{A69BC5D9-EA9A-48DD-95E7-76A748456984}" srcOrd="2" destOrd="0" presId="urn:microsoft.com/office/officeart/2008/layout/VerticalCurvedList"/>
    <dgm:cxn modelId="{05C140EA-03AB-4C80-87B8-25912CEF0FA4}" type="presParOf" srcId="{0F970F16-2074-48DE-ACF3-A080E11F9DCF}" destId="{7B210FE6-8D40-4FFD-92BB-A4C7B38BFE81}" srcOrd="3" destOrd="0" presId="urn:microsoft.com/office/officeart/2008/layout/VerticalCurvedList"/>
    <dgm:cxn modelId="{781E3FDA-336E-4458-8984-4568068A6CF5}" type="presParOf" srcId="{6ABE9F3F-9382-44B7-8121-C7A24CADDC71}" destId="{FC4FB60D-577B-479C-9B05-7D2832600717}" srcOrd="1" destOrd="0" presId="urn:microsoft.com/office/officeart/2008/layout/VerticalCurvedList"/>
    <dgm:cxn modelId="{3DB2E43A-7F9B-4624-AFD0-29785EA5F88D}" type="presParOf" srcId="{6ABE9F3F-9382-44B7-8121-C7A24CADDC71}" destId="{800796C4-BF76-4211-A161-7C43B8624C80}" srcOrd="2" destOrd="0" presId="urn:microsoft.com/office/officeart/2008/layout/VerticalCurvedList"/>
    <dgm:cxn modelId="{545FD600-6749-44F6-8B2E-D4243BFE8B38}" type="presParOf" srcId="{800796C4-BF76-4211-A161-7C43B8624C80}" destId="{1290CC23-F6B0-4B52-BA7D-976166FD1743}" srcOrd="0" destOrd="0" presId="urn:microsoft.com/office/officeart/2008/layout/VerticalCurvedList"/>
    <dgm:cxn modelId="{C3D55827-E069-4165-AFB9-11C65C81D9B8}" type="presParOf" srcId="{6ABE9F3F-9382-44B7-8121-C7A24CADDC71}" destId="{F417C602-91AA-45BD-995E-43DDBC808C0A}" srcOrd="3" destOrd="0" presId="urn:microsoft.com/office/officeart/2008/layout/VerticalCurvedList"/>
    <dgm:cxn modelId="{570907F4-37AA-4046-BA85-35D49B77615D}" type="presParOf" srcId="{6ABE9F3F-9382-44B7-8121-C7A24CADDC71}" destId="{F559391C-4597-4BC2-8C83-6F005E71F5AC}" srcOrd="4" destOrd="0" presId="urn:microsoft.com/office/officeart/2008/layout/VerticalCurvedList"/>
    <dgm:cxn modelId="{660CFA54-EF39-4EDC-8EE8-47635102CEB6}" type="presParOf" srcId="{F559391C-4597-4BC2-8C83-6F005E71F5AC}" destId="{CF34DE10-B443-486F-B129-3409C0E85D3D}" srcOrd="0" destOrd="0" presId="urn:microsoft.com/office/officeart/2008/layout/VerticalCurvedList"/>
    <dgm:cxn modelId="{5F8A32AF-FE5B-4B88-93DC-DF324609AB7A}" type="presParOf" srcId="{6ABE9F3F-9382-44B7-8121-C7A24CADDC71}" destId="{8072B908-64C4-4A1D-8F1B-1214420D94B9}" srcOrd="5" destOrd="0" presId="urn:microsoft.com/office/officeart/2008/layout/VerticalCurvedList"/>
    <dgm:cxn modelId="{5798B0AA-75DF-4396-936F-AB420D148CB3}" type="presParOf" srcId="{6ABE9F3F-9382-44B7-8121-C7A24CADDC71}" destId="{B941905F-0617-440E-BA9F-4C22EF0354FF}" srcOrd="6" destOrd="0" presId="urn:microsoft.com/office/officeart/2008/layout/VerticalCurvedList"/>
    <dgm:cxn modelId="{51DED98F-EDBD-4388-AE29-E41F298E327C}" type="presParOf" srcId="{B941905F-0617-440E-BA9F-4C22EF0354FF}" destId="{7E9C9E02-80D0-40E8-8670-B9269BBF8B18}" srcOrd="0" destOrd="0" presId="urn:microsoft.com/office/officeart/2008/layout/VerticalCurvedList"/>
    <dgm:cxn modelId="{F0587003-8561-4744-91A3-8881CA147D60}" type="presParOf" srcId="{6ABE9F3F-9382-44B7-8121-C7A24CADDC71}" destId="{6262B6C5-9DC4-43B4-8434-158B51EDDB3E}" srcOrd="7" destOrd="0" presId="urn:microsoft.com/office/officeart/2008/layout/VerticalCurvedList"/>
    <dgm:cxn modelId="{419452AF-9412-4765-BAD9-CB639F9033F9}" type="presParOf" srcId="{6ABE9F3F-9382-44B7-8121-C7A24CADDC71}" destId="{E165D6AC-4C29-4730-9F27-D77A01DDB231}" srcOrd="8" destOrd="0" presId="urn:microsoft.com/office/officeart/2008/layout/VerticalCurvedList"/>
    <dgm:cxn modelId="{8E9E7CE2-EEDD-4AB3-B886-A815FCD4EAAE}" type="presParOf" srcId="{E165D6AC-4C29-4730-9F27-D77A01DDB231}" destId="{D84BA7C8-A26F-41C9-BC46-4C00A7627B19}" srcOrd="0" destOrd="0" presId="urn:microsoft.com/office/officeart/2008/layout/VerticalCurvedList"/>
    <dgm:cxn modelId="{C4B953B0-42DE-4ECE-94AB-5750CC37C3E8}" type="presParOf" srcId="{6ABE9F3F-9382-44B7-8121-C7A24CADDC71}" destId="{77D318CE-E01A-43DC-A18D-D493E0CFF190}" srcOrd="9" destOrd="0" presId="urn:microsoft.com/office/officeart/2008/layout/VerticalCurvedList"/>
    <dgm:cxn modelId="{139D45BB-E6C6-4A0F-950E-CE27678337FD}" type="presParOf" srcId="{6ABE9F3F-9382-44B7-8121-C7A24CADDC71}" destId="{1787B9A1-C5A1-4838-B4C9-7367493C1B4D}" srcOrd="10" destOrd="0" presId="urn:microsoft.com/office/officeart/2008/layout/VerticalCurvedList"/>
    <dgm:cxn modelId="{45955F4F-E92B-4EC6-9E0F-8F977611FEA9}" type="presParOf" srcId="{1787B9A1-C5A1-4838-B4C9-7367493C1B4D}" destId="{A62402A4-0DB7-4519-9F09-A8F184B57C48}" srcOrd="0" destOrd="0" presId="urn:microsoft.com/office/officeart/2008/layout/VerticalCurvedList"/>
    <dgm:cxn modelId="{02F62E4E-BDA7-4703-A05D-B2DE76BA3134}" type="presParOf" srcId="{6ABE9F3F-9382-44B7-8121-C7A24CADDC71}" destId="{CA4086AC-3B8B-4D0F-80BB-F720C8A35FA2}" srcOrd="11" destOrd="0" presId="urn:microsoft.com/office/officeart/2008/layout/VerticalCurvedList"/>
    <dgm:cxn modelId="{4383CD9E-EDDD-4667-B712-BA47CE993861}" type="presParOf" srcId="{6ABE9F3F-9382-44B7-8121-C7A24CADDC71}" destId="{62A81C69-19D2-4F29-AB44-3BD39249C97A}" srcOrd="12" destOrd="0" presId="urn:microsoft.com/office/officeart/2008/layout/VerticalCurvedList"/>
    <dgm:cxn modelId="{B9DF0FAA-01FD-4C61-BE95-1DE3DD6A2841}" type="presParOf" srcId="{62A81C69-19D2-4F29-AB44-3BD39249C97A}" destId="{076EF54B-D2D7-4582-AB8E-37FCA664781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05615-AD53-47B4-8BF5-E552C53F204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E1FF4031-51D9-40DB-99CE-93182BD4A198}">
      <dgm:prSet phldrT="[Текст]"/>
      <dgm:spPr/>
      <dgm:t>
        <a:bodyPr/>
        <a:lstStyle/>
        <a:p>
          <a:r>
            <a:rPr lang="ru-RU" dirty="0"/>
            <a:t>.</a:t>
          </a:r>
        </a:p>
      </dgm:t>
    </dgm:pt>
    <dgm:pt modelId="{BB6A4709-0498-48A7-8B1C-A8AF84ACCECC}" type="parTrans" cxnId="{53FA02E4-AE46-4B5D-AF58-B8C3E3464C55}">
      <dgm:prSet/>
      <dgm:spPr/>
      <dgm:t>
        <a:bodyPr/>
        <a:lstStyle/>
        <a:p>
          <a:endParaRPr lang="ru-RU"/>
        </a:p>
      </dgm:t>
    </dgm:pt>
    <dgm:pt modelId="{28C8AF7D-264A-4DDD-9BA1-150193BA5DDD}" type="sibTrans" cxnId="{53FA02E4-AE46-4B5D-AF58-B8C3E3464C5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J:\Развивающая предметно-простоанственная среда 2021\1 речевой уголок\20211028_112056.jpg"/>
        </a:ext>
      </dgm:extLst>
    </dgm:pt>
    <dgm:pt modelId="{FEDC433A-954E-4C20-B2C6-8072B061F8C7}" type="pres">
      <dgm:prSet presAssocID="{CC205615-AD53-47B4-8BF5-E552C53F204E}" presName="Name0" presStyleCnt="0">
        <dgm:presLayoutVars>
          <dgm:chMax val="7"/>
          <dgm:chPref val="7"/>
          <dgm:dir/>
        </dgm:presLayoutVars>
      </dgm:prSet>
      <dgm:spPr/>
    </dgm:pt>
    <dgm:pt modelId="{A6DD7B17-F642-47F4-B1A5-D9217617C4A7}" type="pres">
      <dgm:prSet presAssocID="{CC205615-AD53-47B4-8BF5-E552C53F204E}" presName="Name1" presStyleCnt="0"/>
      <dgm:spPr/>
    </dgm:pt>
    <dgm:pt modelId="{AB31B975-DB9B-439C-BCB2-A33CC0DCA5EA}" type="pres">
      <dgm:prSet presAssocID="{28C8AF7D-264A-4DDD-9BA1-150193BA5DDD}" presName="picture_1" presStyleCnt="0"/>
      <dgm:spPr/>
    </dgm:pt>
    <dgm:pt modelId="{1E534DA8-638B-4D93-9650-14B1464D6653}" type="pres">
      <dgm:prSet presAssocID="{28C8AF7D-264A-4DDD-9BA1-150193BA5DDD}" presName="pictureRepeatNode" presStyleLbl="alignImgPlace1" presStyleIdx="0" presStyleCnt="1" custScaleX="169280" custScaleY="156950" custLinFactNeighborX="-19879" custLinFactNeighborY="4769"/>
      <dgm:spPr/>
      <dgm:t>
        <a:bodyPr/>
        <a:lstStyle/>
        <a:p>
          <a:endParaRPr lang="ru-RU"/>
        </a:p>
      </dgm:t>
    </dgm:pt>
    <dgm:pt modelId="{8C54A8CF-71FD-47F3-840C-FB39B4426C49}" type="pres">
      <dgm:prSet presAssocID="{E1FF4031-51D9-40DB-99CE-93182BD4A198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FA02E4-AE46-4B5D-AF58-B8C3E3464C55}" srcId="{CC205615-AD53-47B4-8BF5-E552C53F204E}" destId="{E1FF4031-51D9-40DB-99CE-93182BD4A198}" srcOrd="0" destOrd="0" parTransId="{BB6A4709-0498-48A7-8B1C-A8AF84ACCECC}" sibTransId="{28C8AF7D-264A-4DDD-9BA1-150193BA5DDD}"/>
    <dgm:cxn modelId="{0DEED177-FDF2-4554-963A-A07024468DCC}" type="presOf" srcId="{28C8AF7D-264A-4DDD-9BA1-150193BA5DDD}" destId="{1E534DA8-638B-4D93-9650-14B1464D6653}" srcOrd="0" destOrd="0" presId="urn:microsoft.com/office/officeart/2008/layout/CircularPictureCallout"/>
    <dgm:cxn modelId="{DAE806E4-C623-4BB6-9D96-363D9E836539}" type="presOf" srcId="{E1FF4031-51D9-40DB-99CE-93182BD4A198}" destId="{8C54A8CF-71FD-47F3-840C-FB39B4426C49}" srcOrd="0" destOrd="0" presId="urn:microsoft.com/office/officeart/2008/layout/CircularPictureCallout"/>
    <dgm:cxn modelId="{9FD155AD-EFB0-4B35-83E0-C0565DD5065C}" type="presOf" srcId="{CC205615-AD53-47B4-8BF5-E552C53F204E}" destId="{FEDC433A-954E-4C20-B2C6-8072B061F8C7}" srcOrd="0" destOrd="0" presId="urn:microsoft.com/office/officeart/2008/layout/CircularPictureCallout"/>
    <dgm:cxn modelId="{242A2905-3C14-4FE4-B477-1C47CFCB7100}" type="presParOf" srcId="{FEDC433A-954E-4C20-B2C6-8072B061F8C7}" destId="{A6DD7B17-F642-47F4-B1A5-D9217617C4A7}" srcOrd="0" destOrd="0" presId="urn:microsoft.com/office/officeart/2008/layout/CircularPictureCallout"/>
    <dgm:cxn modelId="{ACEDF6FE-0DB0-4DF7-9F34-5B91A59E2F2C}" type="presParOf" srcId="{A6DD7B17-F642-47F4-B1A5-D9217617C4A7}" destId="{AB31B975-DB9B-439C-BCB2-A33CC0DCA5EA}" srcOrd="0" destOrd="0" presId="urn:microsoft.com/office/officeart/2008/layout/CircularPictureCallout"/>
    <dgm:cxn modelId="{4548FA4A-933C-4C02-B31B-386409746043}" type="presParOf" srcId="{AB31B975-DB9B-439C-BCB2-A33CC0DCA5EA}" destId="{1E534DA8-638B-4D93-9650-14B1464D6653}" srcOrd="0" destOrd="0" presId="urn:microsoft.com/office/officeart/2008/layout/CircularPictureCallout"/>
    <dgm:cxn modelId="{0B3DBEF2-28DC-4F3E-B458-EB784796E634}" type="presParOf" srcId="{A6DD7B17-F642-47F4-B1A5-D9217617C4A7}" destId="{8C54A8CF-71FD-47F3-840C-FB39B4426C4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CDFD2-7E0E-4418-B955-E3C25969CBE2}">
      <dsp:nvSpPr>
        <dsp:cNvPr id="0" name=""/>
        <dsp:cNvSpPr/>
      </dsp:nvSpPr>
      <dsp:spPr>
        <a:xfrm>
          <a:off x="-6190095" y="-947005"/>
          <a:ext cx="7368463" cy="7368463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FB60D-577B-479C-9B05-7D2832600717}">
      <dsp:nvSpPr>
        <dsp:cNvPr id="0" name=""/>
        <dsp:cNvSpPr/>
      </dsp:nvSpPr>
      <dsp:spPr>
        <a:xfrm>
          <a:off x="438777" y="288284"/>
          <a:ext cx="7332631" cy="5763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47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Безопасность</a:t>
          </a:r>
          <a:endParaRPr lang="ru-RU" sz="31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777" y="288284"/>
        <a:ext cx="7332631" cy="576350"/>
      </dsp:txXfrm>
    </dsp:sp>
    <dsp:sp modelId="{1290CC23-F6B0-4B52-BA7D-976166FD1743}">
      <dsp:nvSpPr>
        <dsp:cNvPr id="0" name=""/>
        <dsp:cNvSpPr/>
      </dsp:nvSpPr>
      <dsp:spPr>
        <a:xfrm>
          <a:off x="78558" y="216240"/>
          <a:ext cx="720437" cy="7204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17C602-91AA-45BD-995E-43DDBC808C0A}">
      <dsp:nvSpPr>
        <dsp:cNvPr id="0" name=""/>
        <dsp:cNvSpPr/>
      </dsp:nvSpPr>
      <dsp:spPr>
        <a:xfrm>
          <a:off x="912865" y="1152700"/>
          <a:ext cx="6858543" cy="576350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47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Насыщенность</a:t>
          </a:r>
          <a:endParaRPr lang="ru-RU" sz="31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2865" y="1152700"/>
        <a:ext cx="6858543" cy="576350"/>
      </dsp:txXfrm>
    </dsp:sp>
    <dsp:sp modelId="{CF34DE10-B443-486F-B129-3409C0E85D3D}">
      <dsp:nvSpPr>
        <dsp:cNvPr id="0" name=""/>
        <dsp:cNvSpPr/>
      </dsp:nvSpPr>
      <dsp:spPr>
        <a:xfrm>
          <a:off x="552646" y="1080656"/>
          <a:ext cx="720437" cy="7204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72B908-64C4-4A1D-8F1B-1214420D94B9}">
      <dsp:nvSpPr>
        <dsp:cNvPr id="0" name=""/>
        <dsp:cNvSpPr/>
      </dsp:nvSpPr>
      <dsp:spPr>
        <a:xfrm>
          <a:off x="1129653" y="2017116"/>
          <a:ext cx="6641755" cy="576350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47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Трансформируемость</a:t>
          </a:r>
          <a:r>
            <a:rPr lang="ru-RU" sz="31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1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9653" y="2017116"/>
        <a:ext cx="6641755" cy="576350"/>
      </dsp:txXfrm>
    </dsp:sp>
    <dsp:sp modelId="{7E9C9E02-80D0-40E8-8670-B9269BBF8B18}">
      <dsp:nvSpPr>
        <dsp:cNvPr id="0" name=""/>
        <dsp:cNvSpPr/>
      </dsp:nvSpPr>
      <dsp:spPr>
        <a:xfrm>
          <a:off x="769434" y="1945072"/>
          <a:ext cx="720437" cy="7204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62B6C5-9DC4-43B4-8434-158B51EDDB3E}">
      <dsp:nvSpPr>
        <dsp:cNvPr id="0" name=""/>
        <dsp:cNvSpPr/>
      </dsp:nvSpPr>
      <dsp:spPr>
        <a:xfrm>
          <a:off x="1040853" y="2804757"/>
          <a:ext cx="6641755" cy="576350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47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Полифункциональность</a:t>
          </a:r>
          <a:endParaRPr lang="ru-RU" sz="31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0853" y="2804757"/>
        <a:ext cx="6641755" cy="576350"/>
      </dsp:txXfrm>
    </dsp:sp>
    <dsp:sp modelId="{D84BA7C8-A26F-41C9-BC46-4C00A7627B19}">
      <dsp:nvSpPr>
        <dsp:cNvPr id="0" name=""/>
        <dsp:cNvSpPr/>
      </dsp:nvSpPr>
      <dsp:spPr>
        <a:xfrm>
          <a:off x="769434" y="2808941"/>
          <a:ext cx="720437" cy="7204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D318CE-E01A-43DC-A18D-D493E0CFF190}">
      <dsp:nvSpPr>
        <dsp:cNvPr id="0" name=""/>
        <dsp:cNvSpPr/>
      </dsp:nvSpPr>
      <dsp:spPr>
        <a:xfrm>
          <a:off x="912865" y="3745401"/>
          <a:ext cx="6858543" cy="576350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47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Вариативность </a:t>
          </a:r>
          <a:endParaRPr lang="ru-RU" sz="31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2865" y="3745401"/>
        <a:ext cx="6858543" cy="576350"/>
      </dsp:txXfrm>
    </dsp:sp>
    <dsp:sp modelId="{A62402A4-0DB7-4519-9F09-A8F184B57C48}">
      <dsp:nvSpPr>
        <dsp:cNvPr id="0" name=""/>
        <dsp:cNvSpPr/>
      </dsp:nvSpPr>
      <dsp:spPr>
        <a:xfrm>
          <a:off x="552646" y="3673357"/>
          <a:ext cx="720437" cy="7204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4086AC-3B8B-4D0F-80BB-F720C8A35FA2}">
      <dsp:nvSpPr>
        <dsp:cNvPr id="0" name=""/>
        <dsp:cNvSpPr/>
      </dsp:nvSpPr>
      <dsp:spPr>
        <a:xfrm>
          <a:off x="438777" y="4609817"/>
          <a:ext cx="7332631" cy="57635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47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</a:t>
          </a:r>
          <a:endParaRPr lang="ru-RU" sz="31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777" y="4609817"/>
        <a:ext cx="7332631" cy="576350"/>
      </dsp:txXfrm>
    </dsp:sp>
    <dsp:sp modelId="{076EF54B-D2D7-4582-AB8E-37FCA6647815}">
      <dsp:nvSpPr>
        <dsp:cNvPr id="0" name=""/>
        <dsp:cNvSpPr/>
      </dsp:nvSpPr>
      <dsp:spPr>
        <a:xfrm>
          <a:off x="78558" y="4537773"/>
          <a:ext cx="720437" cy="7204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34DA8-638B-4D93-9650-14B1464D6653}">
      <dsp:nvSpPr>
        <dsp:cNvPr id="0" name=""/>
        <dsp:cNvSpPr/>
      </dsp:nvSpPr>
      <dsp:spPr>
        <a:xfrm>
          <a:off x="0" y="236647"/>
          <a:ext cx="2920042" cy="27073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4A8CF-71FD-47F3-840C-FB39B4426C49}">
      <dsp:nvSpPr>
        <dsp:cNvPr id="0" name=""/>
        <dsp:cNvSpPr/>
      </dsp:nvSpPr>
      <dsp:spPr>
        <a:xfrm>
          <a:off x="1172985" y="1561534"/>
          <a:ext cx="1103985" cy="569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/>
            <a:t>.</a:t>
          </a:r>
        </a:p>
      </dsp:txBody>
      <dsp:txXfrm>
        <a:off x="1172985" y="1561534"/>
        <a:ext cx="1103985" cy="569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283FD-13B8-4D53-87E0-C3BB01151C7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8760B-8830-48EE-9578-6D32AC8FE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8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8760B-8830-48EE-9578-6D32AC8FEF3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7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5EAC-C142-4114-973C-A88C5F215C58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8A9-BDC9-49FE-917D-BBF9CBC95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09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5EAC-C142-4114-973C-A88C5F215C58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8A9-BDC9-49FE-917D-BBF9CBC95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5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5EAC-C142-4114-973C-A88C5F215C58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8A9-BDC9-49FE-917D-BBF9CBC95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9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5EAC-C142-4114-973C-A88C5F215C58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8A9-BDC9-49FE-917D-BBF9CBC95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1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5EAC-C142-4114-973C-A88C5F215C58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8A9-BDC9-49FE-917D-BBF9CBC95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67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5EAC-C142-4114-973C-A88C5F215C58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8A9-BDC9-49FE-917D-BBF9CBC95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7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5EAC-C142-4114-973C-A88C5F215C58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8A9-BDC9-49FE-917D-BBF9CBC95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5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5EAC-C142-4114-973C-A88C5F215C58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8A9-BDC9-49FE-917D-BBF9CBC95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52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5EAC-C142-4114-973C-A88C5F215C58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8A9-BDC9-49FE-917D-BBF9CBC95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6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5EAC-C142-4114-973C-A88C5F215C58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8A9-BDC9-49FE-917D-BBF9CBC95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6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5EAC-C142-4114-973C-A88C5F215C58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8A9-BDC9-49FE-917D-BBF9CBC95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0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5EAC-C142-4114-973C-A88C5F215C58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768A9-BDC9-49FE-917D-BBF9CBC95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5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\ПРЕЗЕНТАЦИЙ\7Ы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" y="52440"/>
            <a:ext cx="9147840" cy="68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276311"/>
            <a:ext cx="8496944" cy="1864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endParaRPr lang="ru-RU" sz="28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a typeface="+mj-ea"/>
                <a:cs typeface="+mj-cs"/>
              </a:rPr>
              <a:t>Создание  </a:t>
            </a:r>
            <a:r>
              <a:rPr lang="ru-RU" sz="3600" b="1" dirty="0">
                <a:solidFill>
                  <a:srgbClr val="FF0000"/>
                </a:solidFill>
                <a:ea typeface="+mj-ea"/>
                <a:cs typeface="+mj-cs"/>
              </a:rPr>
              <a:t>игрового  пространства</a:t>
            </a:r>
            <a:br>
              <a:rPr lang="ru-RU" sz="3600" b="1" dirty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ru-RU" sz="3600" b="1" dirty="0">
                <a:solidFill>
                  <a:srgbClr val="FF0000"/>
                </a:solidFill>
                <a:ea typeface="+mj-ea"/>
                <a:cs typeface="+mj-cs"/>
              </a:rPr>
              <a:t>в  групповой комнате</a:t>
            </a:r>
            <a:r>
              <a:rPr lang="ru-RU" sz="36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36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				</a:t>
            </a:r>
            <a:r>
              <a:rPr lang="ru-RU" i="1" dirty="0" smtClean="0">
                <a:solidFill>
                  <a:prstClr val="black"/>
                </a:solidFill>
                <a:ea typeface="+mj-ea"/>
                <a:cs typeface="+mj-cs"/>
              </a:rPr>
              <a:t>Захаренко </a:t>
            </a:r>
            <a:r>
              <a:rPr lang="ru-RU" i="1" dirty="0">
                <a:solidFill>
                  <a:prstClr val="black"/>
                </a:solidFill>
                <a:ea typeface="+mj-ea"/>
                <a:cs typeface="+mj-cs"/>
              </a:rPr>
              <a:t>Светлана Николаевна, </a:t>
            </a:r>
            <a:br>
              <a:rPr lang="ru-RU" i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i="1" dirty="0" smtClean="0">
                <a:solidFill>
                  <a:prstClr val="black"/>
                </a:solidFill>
                <a:ea typeface="+mj-ea"/>
                <a:cs typeface="+mj-cs"/>
              </a:rPr>
              <a:t>                           	     	      </a:t>
            </a:r>
            <a:r>
              <a:rPr lang="ru-RU" i="1" dirty="0">
                <a:solidFill>
                  <a:prstClr val="black"/>
                </a:solidFill>
                <a:ea typeface="+mj-ea"/>
                <a:cs typeface="+mj-cs"/>
              </a:rPr>
              <a:t>воспитатель дошкольного </a:t>
            </a:r>
            <a:br>
              <a:rPr lang="ru-RU" i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i="1" dirty="0">
                <a:solidFill>
                  <a:prstClr val="black"/>
                </a:solidFill>
                <a:ea typeface="+mj-ea"/>
                <a:cs typeface="+mj-cs"/>
              </a:rPr>
              <a:t>                      </a:t>
            </a:r>
            <a:r>
              <a:rPr lang="ru-RU" i="1" dirty="0" smtClean="0">
                <a:solidFill>
                  <a:prstClr val="black"/>
                </a:solidFill>
                <a:ea typeface="+mj-ea"/>
                <a:cs typeface="+mj-cs"/>
              </a:rPr>
              <a:t>         </a:t>
            </a:r>
            <a:r>
              <a:rPr lang="ru-RU" i="1" dirty="0" smtClean="0">
                <a:solidFill>
                  <a:prstClr val="black"/>
                </a:solidFill>
                <a:ea typeface="+mj-ea"/>
                <a:cs typeface="+mj-cs"/>
              </a:rPr>
              <a:t>образования,</a:t>
            </a:r>
          </a:p>
          <a:p>
            <a:pPr algn="ctr"/>
            <a:r>
              <a:rPr lang="ru-RU" i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i="1" dirty="0" smtClean="0">
                <a:solidFill>
                  <a:prstClr val="black"/>
                </a:solidFill>
                <a:ea typeface="+mj-ea"/>
                <a:cs typeface="+mj-cs"/>
              </a:rPr>
              <a:t> 	                                                             высшая квалификационная категория</a:t>
            </a:r>
            <a:endParaRPr lang="ru-RU" i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just"/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797152"/>
            <a:ext cx="446449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60648"/>
            <a:ext cx="8573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Государственное учреждение образования</a:t>
            </a:r>
          </a:p>
          <a:p>
            <a:pPr algn="ctr"/>
            <a:r>
              <a:rPr lang="ru-RU" sz="2000" dirty="0" smtClean="0"/>
              <a:t>«Сосновоборский ясли-сад Светлогорского района»</a:t>
            </a:r>
            <a:endParaRPr lang="ru-RU" sz="2000" dirty="0"/>
          </a:p>
        </p:txBody>
      </p:sp>
      <p:pic>
        <p:nvPicPr>
          <p:cNvPr id="6" name="Рисунок 5" descr="G:\ПРЕЗЕНТАЦИЯ сюжетно-ролевые игры\8fSQDf1EnQk.jpg"/>
          <p:cNvPicPr/>
          <p:nvPr/>
        </p:nvPicPr>
        <p:blipFill>
          <a:blip r:embed="rId3" cstate="print"/>
          <a:srcRect b="14607"/>
          <a:stretch>
            <a:fillRect/>
          </a:stretch>
        </p:blipFill>
        <p:spPr bwMode="auto">
          <a:xfrm>
            <a:off x="857224" y="3286124"/>
            <a:ext cx="3176047" cy="2880000"/>
          </a:xfrm>
          <a:prstGeom prst="rect">
            <a:avLst/>
          </a:prstGeom>
          <a:noFill/>
          <a:ln w="57150">
            <a:solidFill>
              <a:srgbClr val="99FF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53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\ПРЕЗЕНТАЦИЙ\7Ы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0" y="0"/>
            <a:ext cx="9147840" cy="68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68560" y="116632"/>
            <a:ext cx="10116616" cy="1239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Стационарная кукольная мебель, 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мебель для игры </a:t>
            </a:r>
            <a:endParaRPr lang="ru-RU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«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Магазин»,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«Аптека», 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«</a:t>
            </a:r>
            <a:r>
              <a:rPr lang="ru-RU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Парикмахерская»и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 др.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:\ПРЕЗЕНТАЦИЯ сюжетно-ролевые игры\QqacV3Pm2m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1196753"/>
            <a:ext cx="2016024" cy="196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 СРИ\IMG_437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/>
          <a:stretch/>
        </p:blipFill>
        <p:spPr bwMode="auto">
          <a:xfrm>
            <a:off x="611560" y="1196753"/>
            <a:ext cx="3024336" cy="2448272"/>
          </a:xfrm>
          <a:prstGeom prst="rect">
            <a:avLst/>
          </a:prstGeom>
          <a:noFill/>
          <a:ln w="28575">
            <a:solidFill>
              <a:srgbClr val="A846A8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Фото СРИ\IMG_437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t="1" r="5060" b="-6303"/>
          <a:stretch/>
        </p:blipFill>
        <p:spPr bwMode="auto">
          <a:xfrm>
            <a:off x="6804248" y="3573016"/>
            <a:ext cx="2016024" cy="2879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F:\Фото СРИ\IMG_437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6" r="11752"/>
          <a:stretch/>
        </p:blipFill>
        <p:spPr bwMode="auto">
          <a:xfrm>
            <a:off x="4067944" y="2565101"/>
            <a:ext cx="2418862" cy="287972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F:\Фото СРИ\IMG_4376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3" r="12178"/>
          <a:stretch/>
        </p:blipFill>
        <p:spPr bwMode="auto">
          <a:xfrm>
            <a:off x="1170119" y="4004964"/>
            <a:ext cx="2273781" cy="2232248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371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\ПРЕЗЕНТАЦИЙ\7Ы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0" y="0"/>
            <a:ext cx="9147840" cy="68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116632"/>
            <a:ext cx="8496943" cy="86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332656"/>
            <a:ext cx="648072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трибуты 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для  сюжетно-ролевых игр «Семья», «Магазин», «Парикмахерская», «Больница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», «Банк» и др.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 descr="G:\ПРЕЗЕНТАЦИЯ сюжетно-ролевые игры\s_vvtjYn0rk.jpg"/>
          <p:cNvPicPr/>
          <p:nvPr/>
        </p:nvPicPr>
        <p:blipFill>
          <a:blip r:embed="rId3"/>
          <a:srcRect t="21349" b="5297"/>
          <a:stretch>
            <a:fillRect/>
          </a:stretch>
        </p:blipFill>
        <p:spPr bwMode="auto">
          <a:xfrm>
            <a:off x="467544" y="3414524"/>
            <a:ext cx="3335415" cy="309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Фото СРИ\IMG_4365.JPG"/>
          <p:cNvPicPr/>
          <p:nvPr/>
        </p:nvPicPr>
        <p:blipFill rotWithShape="1">
          <a:blip r:embed="rId4" cstate="print"/>
          <a:srcRect l="16146" t="4273" r="27529" b="6553"/>
          <a:stretch/>
        </p:blipFill>
        <p:spPr bwMode="auto">
          <a:xfrm>
            <a:off x="6683929" y="3654312"/>
            <a:ext cx="2275115" cy="2879725"/>
          </a:xfrm>
          <a:prstGeom prst="rect">
            <a:avLst/>
          </a:prstGeom>
          <a:noFill/>
          <a:ln w="9525">
            <a:solidFill>
              <a:srgbClr val="99FF33"/>
            </a:solidFill>
            <a:miter lim="800000"/>
            <a:headEnd/>
            <a:tailEnd/>
          </a:ln>
        </p:spPr>
      </p:pic>
      <p:pic>
        <p:nvPicPr>
          <p:cNvPr id="8" name="Рисунок 7" descr="G:\ПРЕЗЕНТАЦИЯ сюжетно-ролевые игры\dsLpoMeQsYA.jpg"/>
          <p:cNvPicPr/>
          <p:nvPr/>
        </p:nvPicPr>
        <p:blipFill rotWithShape="1">
          <a:blip r:embed="rId5" cstate="print"/>
          <a:srcRect t="4240" b="8637"/>
          <a:stretch/>
        </p:blipFill>
        <p:spPr bwMode="auto">
          <a:xfrm>
            <a:off x="3972479" y="1124744"/>
            <a:ext cx="2711450" cy="267601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79" y="4005063"/>
            <a:ext cx="2399721" cy="250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8" b="8363"/>
          <a:stretch/>
        </p:blipFill>
        <p:spPr bwMode="auto">
          <a:xfrm>
            <a:off x="683568" y="1144014"/>
            <a:ext cx="2679045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838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\ПРЕЗЕНТАЦИЙ\7Ы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0" y="0"/>
            <a:ext cx="9147840" cy="68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332656"/>
            <a:ext cx="7632848" cy="36875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Строительные 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игры «Пароход»,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«Машина», 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«Гараж» и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др.</a:t>
            </a:r>
            <a:endParaRPr lang="ru-RU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09537"/>
            <a:ext cx="1798637" cy="1804987"/>
          </a:xfrm>
          <a:prstGeom prst="rect">
            <a:avLst/>
          </a:prstGeom>
          <a:noFill/>
          <a:ln w="38100">
            <a:solidFill>
              <a:srgbClr val="A846A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Фото СРИ\IMG_437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9" t="9125" r="10536" b="5630"/>
          <a:stretch/>
        </p:blipFill>
        <p:spPr bwMode="auto">
          <a:xfrm>
            <a:off x="5292080" y="1628800"/>
            <a:ext cx="2706370" cy="2879725"/>
          </a:xfrm>
          <a:prstGeom prst="rect">
            <a:avLst/>
          </a:prstGeom>
          <a:noFill/>
          <a:ln w="28575">
            <a:solidFill>
              <a:srgbClr val="99FF33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Фото СРИ\IMG_437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9" t="23380" r="7693" b="31859"/>
          <a:stretch/>
        </p:blipFill>
        <p:spPr bwMode="auto">
          <a:xfrm>
            <a:off x="1291315" y="3789040"/>
            <a:ext cx="3312368" cy="19939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006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\ПРЕЗЕНТАЦИЙ\7Ы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0" y="0"/>
            <a:ext cx="9147840" cy="68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0"/>
            <a:ext cx="8424936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spcBef>
                <a:spcPts val="750"/>
              </a:spcBef>
              <a:spcAft>
                <a:spcPts val="900"/>
              </a:spcAft>
            </a:pPr>
            <a:endParaRPr lang="ru-RU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449580" algn="ctr">
              <a:spcBef>
                <a:spcPts val="750"/>
              </a:spcBef>
              <a:spcAft>
                <a:spcPts val="9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Разнообразные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виды транспорта и </a:t>
            </a:r>
            <a:r>
              <a:rPr lang="ru-RU" b="1" dirty="0">
                <a:solidFill>
                  <a:srgbClr val="FF0000"/>
                </a:solidFill>
                <a:latin typeface="Times New Roman"/>
              </a:rPr>
              <a:t>наборы образных игрушек небольшого размера для режиссерских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игр</a:t>
            </a:r>
            <a:endParaRPr lang="ru-RU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 descr="G:\ПРЕЗЕНТАЦИЯ сюжетно-ролевые игры\Qh04WRtEXwQ.jpg"/>
          <p:cNvPicPr/>
          <p:nvPr/>
        </p:nvPicPr>
        <p:blipFill>
          <a:blip r:embed="rId3"/>
          <a:srcRect b="23756"/>
          <a:stretch>
            <a:fillRect/>
          </a:stretch>
        </p:blipFill>
        <p:spPr bwMode="auto">
          <a:xfrm>
            <a:off x="467544" y="1988840"/>
            <a:ext cx="3688463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Фото СРИ\IMG_43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5546" y="3709416"/>
            <a:ext cx="38417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ПРЕЗЕНТАЦИЯ сюжетно-ролевые игры\dz6-tpuqnHg.jpg"/>
          <p:cNvPicPr/>
          <p:nvPr/>
        </p:nvPicPr>
        <p:blipFill rotWithShape="1">
          <a:blip r:embed="rId5"/>
          <a:srcRect t="35813" b="25782"/>
          <a:stretch/>
        </p:blipFill>
        <p:spPr bwMode="auto">
          <a:xfrm>
            <a:off x="4535996" y="1466732"/>
            <a:ext cx="4051300" cy="2070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3717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\ПРЕЗЕНТАЦИЙ\7Ы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0" y="0"/>
            <a:ext cx="9147840" cy="68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16633"/>
            <a:ext cx="8424936" cy="150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гровое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пространство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в учреждении вне группы </a:t>
            </a:r>
            <a:endParaRPr lang="ru-RU" sz="4000" dirty="0">
              <a:ea typeface="Calibri"/>
              <a:cs typeface="Times New Roman"/>
            </a:endParaRPr>
          </a:p>
          <a:p>
            <a:pPr algn="ctr"/>
            <a:endParaRPr lang="ru-RU" sz="4800" b="1" dirty="0" smtClean="0">
              <a:solidFill>
                <a:srgbClr val="06461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G:\Фото СРИ\IMG_4350.JPG"/>
          <p:cNvPicPr/>
          <p:nvPr/>
        </p:nvPicPr>
        <p:blipFill>
          <a:blip r:embed="rId3" cstate="print"/>
          <a:srcRect t="12536"/>
          <a:stretch>
            <a:fillRect/>
          </a:stretch>
        </p:blipFill>
        <p:spPr bwMode="auto">
          <a:xfrm>
            <a:off x="428894" y="3645024"/>
            <a:ext cx="439483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Фото СРИ\IMG_43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4014" y="3623886"/>
            <a:ext cx="38417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Фото СРИ\IMG_43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8722" y="729028"/>
            <a:ext cx="38417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Фото СРИ\IMG_436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250" y="729027"/>
            <a:ext cx="38417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3717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\ПРЕЗЕНТАЦИЙ\7Ы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0" y="0"/>
            <a:ext cx="9147840" cy="68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спасибо за внимание.jpg"/>
          <p:cNvPicPr>
            <a:picLocks noChangeAspect="1"/>
          </p:cNvPicPr>
          <p:nvPr/>
        </p:nvPicPr>
        <p:blipFill>
          <a:blip r:embed="rId3" cstate="print"/>
          <a:srcRect l="1521" r="1933"/>
          <a:stretch>
            <a:fillRect/>
          </a:stretch>
        </p:blipFill>
        <p:spPr>
          <a:xfrm>
            <a:off x="0" y="-285776"/>
            <a:ext cx="9144000" cy="68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1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\ПРЕЗЕНТАЦИЙ\7Ы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840" cy="6829048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9269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 среда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G:\Фото СРИ\IMG_43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3842051" cy="2880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Рисунок 4" descr="G:\Фото СРИ\IMG_43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348170"/>
            <a:ext cx="3854450" cy="250033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G:\Фото СРИ\IMG_4370.JPG"/>
          <p:cNvPicPr/>
          <p:nvPr/>
        </p:nvPicPr>
        <p:blipFill>
          <a:blip r:embed="rId5" cstate="print"/>
          <a:srcRect t="10132"/>
          <a:stretch>
            <a:fillRect/>
          </a:stretch>
        </p:blipFill>
        <p:spPr bwMode="auto">
          <a:xfrm>
            <a:off x="4643438" y="3786190"/>
            <a:ext cx="4196715" cy="25908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53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\ПРЕЗЕНТАЦИЙ\7Ы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840" cy="68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7959258" cy="605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Нормативное правовое  и  методическое обеспечение</a:t>
            </a:r>
          </a:p>
          <a:p>
            <a:pPr algn="ctr"/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Кодекс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Республики Беларусь «Об образовании»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изменениями и дополнениями по состоянию на 21 сентября 2016 г.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Постановление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РБ от 24 сентября 2007 г. № 50 «Об утверждении перечней оборудования для учреждений, обеспечивающих получение дошкольного образования» ( в ред. Постановления Министерства образования РБ от 04.11.2009 № 69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Совета Министров Республики Беларусь от 07 августа 2019 года № 525 «Об утверждении специфических санитарно-эпидемиологических требований;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Министерства здравоохранения РБ от 25 января 2017 года № 8 «Об утверждении санитарных норм и правил «Требования для учреждений дошкольного образования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Учебная программа дошкольного образования. Минск, Национальный институт образования,2019;</a:t>
            </a: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6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 Инструктивное письмо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Министерства образования Республики Беларусь:</a:t>
            </a:r>
            <a:endParaRPr lang="ru-RU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инструктивно-методическое письмо Министерства образования</a:t>
            </a:r>
            <a:endParaRPr lang="ru-RU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Республики Беларусь к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2012/2013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учебному году 28.06.2012 № И-10-17/34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;</a:t>
            </a:r>
          </a:p>
          <a:p>
            <a:pPr lvl="0"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7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 Методические рекомендации «Предметно- пространственная развивающая среда в учреждении дошкольного образования, ГУО»ГОИРО»,2017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3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\ПРЕЗЕНТАЦИЙ\7Ы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840" cy="68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260648"/>
            <a:ext cx="885698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Развивающая предметно-пространственная 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среда в учреждении дошкольного образования должна отвечать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требованиям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92027492"/>
              </p:ext>
            </p:extLst>
          </p:nvPr>
        </p:nvGraphicFramePr>
        <p:xfrm>
          <a:off x="1475656" y="1412776"/>
          <a:ext cx="7848872" cy="5474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08375223"/>
              </p:ext>
            </p:extLst>
          </p:nvPr>
        </p:nvGraphicFramePr>
        <p:xfrm>
          <a:off x="77951" y="1906464"/>
          <a:ext cx="3449956" cy="301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793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\ПРЕЗЕНТАЦИЙ\7Ы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2"/>
            <a:ext cx="9147840" cy="68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188640"/>
            <a:ext cx="9144000" cy="86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условия построения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развивающей предметно-пространственной среды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79512" y="1700808"/>
            <a:ext cx="5400600" cy="935828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способствование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творческому развитию детей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179512" y="2428868"/>
            <a:ext cx="6012160" cy="1000132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опора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личностно-ориентированную модель взаимодействия между взрослым и ребенком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179512" y="3284984"/>
            <a:ext cx="5544616" cy="791812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интересов и потребностей каждого ребенка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179512" y="4005064"/>
            <a:ext cx="5184576" cy="935828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богатства сенсорных впечатлений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179512" y="928670"/>
            <a:ext cx="4933056" cy="928694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возрастным и индивидуальным особенностям детей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179512" y="5805264"/>
            <a:ext cx="5184576" cy="935828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самостоятельной деятельности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179512" y="4941168"/>
            <a:ext cx="5760640" cy="935828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привлекательность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эстетичность оформления</a:t>
            </a:r>
          </a:p>
        </p:txBody>
      </p:sp>
      <p:pic>
        <p:nvPicPr>
          <p:cNvPr id="11" name="Рисунок 10" descr="G:\ПРЕЗЕНТАЦИЯ сюжетно-ролевые игры\aUNztFZmyRM (1).jpg"/>
          <p:cNvPicPr/>
          <p:nvPr/>
        </p:nvPicPr>
        <p:blipFill>
          <a:blip r:embed="rId3" cstate="print"/>
          <a:srcRect t="3969" b="14671"/>
          <a:stretch>
            <a:fillRect/>
          </a:stretch>
        </p:blipFill>
        <p:spPr bwMode="auto">
          <a:xfrm>
            <a:off x="6357950" y="1214422"/>
            <a:ext cx="2500330" cy="180000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G:\Фото СРИ\IMG_4350.JPG"/>
          <p:cNvPicPr/>
          <p:nvPr/>
        </p:nvPicPr>
        <p:blipFill>
          <a:blip r:embed="rId4" cstate="print"/>
          <a:srcRect t="12536" r="13003"/>
          <a:stretch>
            <a:fillRect/>
          </a:stretch>
        </p:blipFill>
        <p:spPr bwMode="auto">
          <a:xfrm>
            <a:off x="5929322" y="3500438"/>
            <a:ext cx="3037759" cy="2786082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371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\ПРЕЗЕНТАЦИЙ\7Ы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0" y="0"/>
            <a:ext cx="9147840" cy="68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68560" y="116632"/>
            <a:ext cx="10116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Центр сюжетно-ролевой игры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социально-личностное развитие ребенка, расширение представлений об окружающем мире,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обогащение игровых  действий, ролевого взаимодействия, ролевого общения</a:t>
            </a:r>
          </a:p>
          <a:p>
            <a:endParaRPr lang="ru-RU" sz="1600" b="1" dirty="0"/>
          </a:p>
        </p:txBody>
      </p:sp>
      <p:pic>
        <p:nvPicPr>
          <p:cNvPr id="4" name="Рисунок 3" descr="G:\ПРЕЗЕНТАЦИЯ сюжетно-ролевые игры\ym2GH-F2Wi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2720975" cy="359981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G:\ПРЕЗЕНТАЦИЯ сюжетно-ролевые игры\4BWLZ3Huag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2541404"/>
            <a:ext cx="2952328" cy="342989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Рисунок 5" descr="G:\ПРЕЗЕНТАЦИЯ сюжетно-ролевые игры\0x3S3TM69Ps.jpg"/>
          <p:cNvPicPr/>
          <p:nvPr/>
        </p:nvPicPr>
        <p:blipFill rotWithShape="1">
          <a:blip r:embed="rId5" cstate="print"/>
          <a:srcRect l="3293" r="-3293" b="9568"/>
          <a:stretch/>
        </p:blipFill>
        <p:spPr bwMode="auto">
          <a:xfrm>
            <a:off x="3419872" y="1064319"/>
            <a:ext cx="2813050" cy="31448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G:\ПРЕЗЕНТАЦИЯ сюжетно-ролевые игры\6eVXZz0FbqQ.jpg"/>
          <p:cNvPicPr/>
          <p:nvPr/>
        </p:nvPicPr>
        <p:blipFill rotWithShape="1">
          <a:blip r:embed="rId6"/>
          <a:srcRect t="5654" b="26489"/>
          <a:stretch/>
        </p:blipFill>
        <p:spPr bwMode="auto">
          <a:xfrm>
            <a:off x="2699792" y="4365104"/>
            <a:ext cx="2879725" cy="2160000"/>
          </a:xfrm>
          <a:prstGeom prst="rect">
            <a:avLst/>
          </a:prstGeom>
          <a:noFill/>
          <a:ln w="28575">
            <a:solidFill>
              <a:srgbClr val="3107C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371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\ПРЕЗЕНТАЦИЙ\7Ы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0" y="-165544"/>
            <a:ext cx="9147840" cy="68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996952"/>
            <a:ext cx="50760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b="1" dirty="0">
              <a:solidFill>
                <a:srgbClr val="1310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0"/>
            <a:ext cx="4788024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rgbClr val="16111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16111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6111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580"/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Сюжетно-ролевая </a:t>
            </a: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игра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«Магазин»</a:t>
            </a:r>
            <a:endParaRPr lang="ru-RU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ru-RU" sz="1200" b="1" dirty="0">
              <a:solidFill>
                <a:srgbClr val="16111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908720"/>
            <a:ext cx="34563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ru-RU" dirty="0" smtClean="0">
              <a:latin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dirty="0">
              <a:latin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dirty="0" smtClean="0">
              <a:latin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dirty="0">
              <a:latin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dirty="0" smtClean="0">
              <a:latin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dirty="0">
              <a:latin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dirty="0" smtClean="0">
              <a:latin typeface="Times New Roman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dirty="0" smtClean="0">
              <a:latin typeface="Times New Roman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b="1" dirty="0" smtClean="0">
              <a:latin typeface="Times New Roman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b="1" dirty="0">
              <a:latin typeface="Times New Roman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b="1" dirty="0" smtClean="0">
              <a:latin typeface="Times New Roman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b="1" dirty="0">
              <a:latin typeface="Times New Roman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b="1" dirty="0" smtClean="0">
              <a:latin typeface="Times New Roman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b="1" dirty="0">
              <a:latin typeface="Times New Roman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b="1" dirty="0" smtClean="0">
              <a:latin typeface="Times New Roman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b="1" dirty="0">
              <a:latin typeface="Times New Roman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b="1" dirty="0" smtClean="0">
              <a:latin typeface="Times New Roman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b="1" dirty="0">
              <a:latin typeface="Times New Roman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Сюжетно-ролевая игра    «</a:t>
            </a: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Парикмахерская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»</a:t>
            </a:r>
            <a:endParaRPr lang="ru-RU" sz="14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 descr="G:\ПРЕЗЕНТАЦИЯ сюжетно-ролевые игры\I5rC6ypKg6c.jpg"/>
          <p:cNvPicPr/>
          <p:nvPr/>
        </p:nvPicPr>
        <p:blipFill rotWithShape="1">
          <a:blip r:embed="rId4"/>
          <a:srcRect t="4008" b="3302"/>
          <a:stretch/>
        </p:blipFill>
        <p:spPr bwMode="auto">
          <a:xfrm>
            <a:off x="4718940" y="1556792"/>
            <a:ext cx="4062095" cy="499110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G:\ПРЕЗЕНТАЦИЯ сюжетно-ролевые игры\1WxR7TadUw4.jpg"/>
          <p:cNvPicPr/>
          <p:nvPr/>
        </p:nvPicPr>
        <p:blipFill rotWithShape="1">
          <a:blip r:embed="rId5"/>
          <a:srcRect l="7270" b="7705"/>
          <a:stretch/>
        </p:blipFill>
        <p:spPr bwMode="auto">
          <a:xfrm>
            <a:off x="396550" y="116631"/>
            <a:ext cx="4031615" cy="5346065"/>
          </a:xfrm>
          <a:prstGeom prst="rect">
            <a:avLst/>
          </a:prstGeom>
          <a:noFill/>
          <a:ln w="28575">
            <a:solidFill>
              <a:srgbClr val="4919F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88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\ПРЕЗЕНТАЦИЙ\7Ы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" y="0"/>
            <a:ext cx="9147840" cy="68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4077072"/>
            <a:ext cx="3672408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05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 ролевая игра «Больница»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7" y="4437112"/>
            <a:ext cx="3899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Times New Roman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Times New Roman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/>
              </a:rPr>
              <a:t>Сюжетно- ролевая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/>
              </a:rPr>
              <a:t>игра«Семья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</a:rPr>
              <a:t>»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G:\ПРЕЗЕНТАЦИЯ сюжетно-ролевые игры\wIir3oy0a14.jpg"/>
          <p:cNvPicPr/>
          <p:nvPr/>
        </p:nvPicPr>
        <p:blipFill rotWithShape="1">
          <a:blip r:embed="rId3"/>
          <a:srcRect b="38202"/>
          <a:stretch/>
        </p:blipFill>
        <p:spPr bwMode="auto">
          <a:xfrm>
            <a:off x="5148064" y="620688"/>
            <a:ext cx="3600000" cy="426448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G:\ПРЕЗЕНТАЦИЯ сюжетно-ролевые игры\FmvEwM6PGxQ.jpg"/>
          <p:cNvPicPr/>
          <p:nvPr/>
        </p:nvPicPr>
        <p:blipFill rotWithShape="1">
          <a:blip r:embed="rId4"/>
          <a:srcRect t="23635" r="14051" b="11075"/>
          <a:stretch/>
        </p:blipFill>
        <p:spPr bwMode="auto">
          <a:xfrm>
            <a:off x="827584" y="620688"/>
            <a:ext cx="3672408" cy="4276885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453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\ПРЕЗЕНТАЦИЙ\7Ы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6" y="28952"/>
            <a:ext cx="9147840" cy="68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8640960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Сюжетно- 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ролевые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игры 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современной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тематики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«Супермаркет», «Салон красоты», «Автосервис», «</a:t>
            </a:r>
            <a:r>
              <a:rPr lang="ru-RU" dirty="0" err="1">
                <a:solidFill>
                  <a:srgbClr val="FF0000"/>
                </a:solidFill>
                <a:latin typeface="Times New Roman"/>
                <a:cs typeface="Times New Roman"/>
              </a:rPr>
              <a:t>Кафе»и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 др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" name="Рисунок 4" descr="G:\ПРЕЗЕНТАЦИЯ сюжетно-ролевые игры\iNI2Vx2-lnE.jpg"/>
          <p:cNvPicPr/>
          <p:nvPr/>
        </p:nvPicPr>
        <p:blipFill rotWithShape="1">
          <a:blip r:embed="rId3"/>
          <a:srcRect t="30449" b="11662"/>
          <a:stretch/>
        </p:blipFill>
        <p:spPr bwMode="auto">
          <a:xfrm>
            <a:off x="179512" y="3466637"/>
            <a:ext cx="3959860" cy="30480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Рисунок 5" descr="G:\ПРЕЗЕНТАЦИЯ сюжетно-ролевые игры\FmvEwM6PGxQ.jpg"/>
          <p:cNvPicPr/>
          <p:nvPr/>
        </p:nvPicPr>
        <p:blipFill rotWithShape="1">
          <a:blip r:embed="rId4"/>
          <a:srcRect t="28120" r="14051" b="11075"/>
          <a:stretch/>
        </p:blipFill>
        <p:spPr bwMode="auto">
          <a:xfrm>
            <a:off x="4788024" y="3466637"/>
            <a:ext cx="3743826" cy="304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G:\Фото СРИ\IMG_4368.JPG"/>
          <p:cNvPicPr/>
          <p:nvPr/>
        </p:nvPicPr>
        <p:blipFill>
          <a:blip r:embed="rId5" cstate="print"/>
          <a:srcRect l="4026" t="27350" b="5128"/>
          <a:stretch>
            <a:fillRect/>
          </a:stretch>
        </p:blipFill>
        <p:spPr bwMode="auto">
          <a:xfrm>
            <a:off x="251520" y="3645024"/>
            <a:ext cx="180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Фото СРИ\IMG_4367.JPG"/>
          <p:cNvPicPr/>
          <p:nvPr/>
        </p:nvPicPr>
        <p:blipFill>
          <a:blip r:embed="rId6" cstate="print"/>
          <a:srcRect l="7791" t="29636" r="3128" b="8813"/>
          <a:stretch>
            <a:fillRect/>
          </a:stretch>
        </p:blipFill>
        <p:spPr bwMode="auto">
          <a:xfrm>
            <a:off x="4803603" y="3478157"/>
            <a:ext cx="208724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Фото СРИ\IMG_4369.JPG"/>
          <p:cNvPicPr/>
          <p:nvPr/>
        </p:nvPicPr>
        <p:blipFill>
          <a:blip r:embed="rId7" cstate="print"/>
          <a:srcRect l="2241" t="6269" r="2561" b="29041"/>
          <a:stretch>
            <a:fillRect/>
          </a:stretch>
        </p:blipFill>
        <p:spPr bwMode="auto">
          <a:xfrm>
            <a:off x="1169702" y="986276"/>
            <a:ext cx="21240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Фото СРИ\IMG_4378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251520" y="918578"/>
            <a:ext cx="3960440" cy="229439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G:\Фото СРИ\IMG_4369.JPG"/>
          <p:cNvPicPr/>
          <p:nvPr/>
        </p:nvPicPr>
        <p:blipFill>
          <a:blip r:embed="rId7" cstate="print"/>
          <a:srcRect l="2241" t="6269" r="2561" b="29041"/>
          <a:stretch>
            <a:fillRect/>
          </a:stretch>
        </p:blipFill>
        <p:spPr bwMode="auto">
          <a:xfrm>
            <a:off x="269702" y="918578"/>
            <a:ext cx="180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G:\ПРЕЗЕНТАЦИЯ сюжетно-ролевые игры\1WxR7TadUw4.jpg"/>
          <p:cNvPicPr/>
          <p:nvPr/>
        </p:nvPicPr>
        <p:blipFill rotWithShape="1">
          <a:blip r:embed="rId9"/>
          <a:srcRect t="14412"/>
          <a:stretch/>
        </p:blipFill>
        <p:spPr bwMode="auto">
          <a:xfrm>
            <a:off x="4788024" y="918578"/>
            <a:ext cx="3743826" cy="246481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4" name="Рисунок 13" descr="G:\Фото СРИ\IMG_4371.JPG"/>
          <p:cNvPicPr/>
          <p:nvPr/>
        </p:nvPicPr>
        <p:blipFill>
          <a:blip r:embed="rId10" cstate="print"/>
          <a:srcRect l="2241" t="29351" r="2988" b="9668"/>
          <a:stretch>
            <a:fillRect/>
          </a:stretch>
        </p:blipFill>
        <p:spPr bwMode="auto">
          <a:xfrm>
            <a:off x="4803603" y="918578"/>
            <a:ext cx="1799590" cy="86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0061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</TotalTime>
  <Words>340</Words>
  <Application>Microsoft Office PowerPoint</Application>
  <PresentationFormat>Экран (4:3)</PresentationFormat>
  <Paragraphs>95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277</cp:revision>
  <dcterms:created xsi:type="dcterms:W3CDTF">2015-09-29T11:56:24Z</dcterms:created>
  <dcterms:modified xsi:type="dcterms:W3CDTF">2021-12-29T08:14:49Z</dcterms:modified>
</cp:coreProperties>
</file>