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58" r:id="rId4"/>
    <p:sldId id="259" r:id="rId5"/>
    <p:sldId id="261" r:id="rId6"/>
    <p:sldId id="262" r:id="rId7"/>
    <p:sldId id="265" r:id="rId8"/>
    <p:sldId id="267" r:id="rId9"/>
    <p:sldId id="264" r:id="rId10"/>
    <p:sldId id="266" r:id="rId11"/>
    <p:sldId id="270" r:id="rId12"/>
    <p:sldId id="263" r:id="rId13"/>
    <p:sldId id="273" r:id="rId14"/>
    <p:sldId id="274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D445E-C3DD-4FA6-8D53-1CE5D934A8F7}" type="datetimeFigureOut">
              <a:rPr lang="en-US" smtClean="0"/>
              <a:pPr/>
              <a:t>12/24/2021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C173-3A5B-4531-B8D8-2F504E14C3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744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587829" y="140677"/>
            <a:ext cx="11142617" cy="628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Государственное учреждение образования </a:t>
            </a:r>
            <a:br>
              <a:rPr lang="ru-RU" sz="18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«Ясли – сад № 6 г. Светлогорска»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b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b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Флексагоны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интерактивная технология в работе </a:t>
            </a:r>
            <a:b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с воспитанниками: вариативность,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результативность, особенность. </a:t>
            </a:r>
            <a:r>
              <a:rPr lang="en-US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b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Подготовил: </a:t>
            </a: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                                                  Сафоненко Т.М., воспитатель </a:t>
            </a:r>
            <a:b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                                             дошкольного образования </a:t>
            </a:r>
            <a:b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                                                  высшей   квалификационной           </a:t>
            </a:r>
            <a:b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b="1" cap="none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                                                                  категории</a:t>
            </a:r>
            <a:r>
              <a:rPr lang="ru-RU" sz="1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926" y="1917401"/>
            <a:ext cx="4108704" cy="435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9695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550" y="1298512"/>
            <a:ext cx="3921210" cy="3421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8362" y="2088695"/>
            <a:ext cx="4615275" cy="4144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6116" y="3263238"/>
            <a:ext cx="4120079" cy="3426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566311" y="464520"/>
            <a:ext cx="7379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«Развитие речи и культура речевого общения»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5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3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578" y="823784"/>
            <a:ext cx="4333714" cy="533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162" y="512308"/>
            <a:ext cx="3080952" cy="282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74" y="698107"/>
            <a:ext cx="3253475" cy="535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ello_html_m6c973ef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9570" y="3429000"/>
            <a:ext cx="3888957" cy="316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3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882861" y="479149"/>
            <a:ext cx="8689976" cy="1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с </a:t>
            </a:r>
            <a:r>
              <a:rPr lang="ru-RU" sz="4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флексагонами</a:t>
            </a:r>
            <a:endParaRPr lang="en-US" sz="4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700" y="2989188"/>
            <a:ext cx="3722706" cy="378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388" y="1606378"/>
            <a:ext cx="5003677" cy="502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Пользователь\Downloads\image (5).jpg"/>
          <p:cNvPicPr>
            <a:picLocks noChangeAspect="1" noChangeArrowheads="1"/>
          </p:cNvPicPr>
          <p:nvPr/>
        </p:nvPicPr>
        <p:blipFill>
          <a:blip r:embed="rId5"/>
          <a:srcRect l="1389" t="25000" r="6944" b="12500"/>
          <a:stretch>
            <a:fillRect/>
          </a:stretch>
        </p:blipFill>
        <p:spPr bwMode="auto">
          <a:xfrm>
            <a:off x="2307846" y="1606378"/>
            <a:ext cx="3903557" cy="336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823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882861" y="479149"/>
            <a:ext cx="8689976" cy="1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en-US" sz="4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0EAF93-F805-413B-9EFF-94D532355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98" y="1399921"/>
            <a:ext cx="5553937" cy="201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78E346-E546-414E-AD96-09EC1DA84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99" y="3714217"/>
            <a:ext cx="5553936" cy="272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33F61F5-88AF-4814-9A73-6EDDB0D2E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843" y="2141838"/>
            <a:ext cx="5939266" cy="3412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035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882861" y="479149"/>
            <a:ext cx="8689976" cy="146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применения различных </a:t>
            </a:r>
            <a:r>
              <a:rPr lang="ru-RU" sz="4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флексагонов</a:t>
            </a:r>
            <a:r>
              <a:rPr lang="en-US" sz="40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1073" y="2205135"/>
            <a:ext cx="102990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-решение множества познавательных и речевых задач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большого количества наглядного материала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-возможность решения игровых и поисковых задач.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8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9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5429"/>
          <a:stretch/>
        </p:blipFill>
        <p:spPr>
          <a:xfrm>
            <a:off x="1255799" y="1375151"/>
            <a:ext cx="9522941" cy="5111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78443" y="667265"/>
            <a:ext cx="7068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05144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257908" y="235131"/>
            <a:ext cx="11312769" cy="66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Флексагоны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(от латинского, — складываться, сгибаться, гнуться и греч. </a:t>
            </a:r>
            <a:r>
              <a:rPr 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Ωνος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угольник) — плоские модели из полосок бумаги, способные складываться и сгибаться определённым образом. При складывании </a:t>
            </a:r>
            <a:r>
              <a:rPr 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флексагона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становятся видны поверхности, которые ранее были скрыты в конструкции </a:t>
            </a:r>
            <a:r>
              <a:rPr lang="ru-RU" sz="2000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флексагона</a:t>
            </a:r>
            <a: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прежде видимые поверхности уходят внутрь. </a:t>
            </a:r>
            <a:br>
              <a:rPr lang="ru-RU" sz="20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000" b="1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cap="none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0" y="1496199"/>
            <a:ext cx="3495695" cy="251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9828" y="2026508"/>
            <a:ext cx="4298095" cy="3355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7205" y="3509320"/>
            <a:ext cx="4684795" cy="330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933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472440" y="248194"/>
            <a:ext cx="11247119" cy="66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cap="none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cap="non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361" y="378941"/>
            <a:ext cx="10503243" cy="5883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142875" algn="ctr">
              <a:spcBef>
                <a:spcPts val="750"/>
              </a:spcBef>
              <a:spcAft>
                <a:spcPts val="750"/>
              </a:spcAft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возникновения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" marR="142875" algn="ctr">
              <a:spcBef>
                <a:spcPts val="750"/>
              </a:spcBef>
              <a:spcAft>
                <a:spcPts val="750"/>
              </a:spcAft>
            </a:pP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2875" marR="142875" algn="ctr"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флексагон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 открыт в 1939 году английским студентом Артуром Стоуном, изучавшим тогда математику в Принстонском университете в США. Бумага формата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Letter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была слишком широкой и не умещалась в скоросшиватель, предназначенный для бумаги формата A4. Стоун обрезал края бумаги и из получившихся полосок стал складывать различные фигуры, одна из которых оказалась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тригексафлексагоном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Вскоре был создан «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Флексагонный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комитет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К 1940 году была разработана целая 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теория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флексагонов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9735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C:\Users\user\Desktop\s1200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326571" y="203505"/>
            <a:ext cx="11591195" cy="639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200000"/>
              </a:lnSpc>
            </a:pPr>
            <a:r>
              <a:rPr lang="ru-RU" sz="4000" b="1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Отличительные особенности </a:t>
            </a:r>
            <a:r>
              <a:rPr lang="ru-RU" sz="4000" b="1" cap="none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флексагонов</a:t>
            </a:r>
            <a:r>
              <a:rPr lang="ru-RU" sz="4000" b="1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000" b="1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Экономичность.</a:t>
            </a:r>
            <a:b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- Доступность.</a:t>
            </a:r>
            <a:b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- Динамичность.</a:t>
            </a:r>
            <a:b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- Многоплановый развивающий характер.</a:t>
            </a:r>
            <a:b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- Мобильность.</a:t>
            </a:r>
            <a:br>
              <a:rPr lang="ru-RU" sz="4000" cap="none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xmlns="" val="17262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707026" y="378941"/>
            <a:ext cx="6733961" cy="1161535"/>
          </a:xfrm>
        </p:spPr>
        <p:txBody>
          <a:bodyPr>
            <a:normAutofit/>
          </a:bodyPr>
          <a:lstStyle/>
          <a:p>
            <a:r>
              <a:rPr lang="ru-RU" sz="3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3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флексагонов</a:t>
            </a:r>
            <a:endParaRPr lang="ru-RU" sz="3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408DEC1-5DAA-42E8-8A51-1A65D4612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015" y="2668691"/>
            <a:ext cx="2859012" cy="2500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804827C-9253-40D8-8F05-40332E4EE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93" y="2649506"/>
            <a:ext cx="3063369" cy="251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89715C-55E5-4ED1-B215-3F54C0F1B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809" y="2668691"/>
            <a:ext cx="4291425" cy="2500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786193" y="5257799"/>
            <a:ext cx="306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Гексафлексагоны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70508" y="5257799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Тетрафлексагоны</a:t>
            </a: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993015" y="5257799"/>
            <a:ext cx="285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Кольцевые </a:t>
            </a:r>
            <a:r>
              <a:rPr lang="ru-RU" dirty="0" err="1" smtClean="0"/>
              <a:t>флексагоны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15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2465" y="518984"/>
            <a:ext cx="114505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Работа с </a:t>
            </a:r>
            <a:r>
              <a:rPr lang="ru-RU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флексагоном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направлена на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2793" y="1402720"/>
            <a:ext cx="10116064" cy="49930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F9C9391-31B3-45B7-BA9B-7E1FA749E257}"/>
              </a:ext>
            </a:extLst>
          </p:cNvPr>
          <p:cNvSpPr/>
          <p:nvPr/>
        </p:nvSpPr>
        <p:spPr>
          <a:xfrm>
            <a:off x="1884478" y="190112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словесно-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логических и математических способностей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57C08F3-26D3-4F5A-B958-E15DD36722E0}"/>
              </a:ext>
            </a:extLst>
          </p:cNvPr>
          <p:cNvSpPr/>
          <p:nvPr/>
        </p:nvSpPr>
        <p:spPr>
          <a:xfrm>
            <a:off x="1884478" y="3553098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и совершенствование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 кисти и пальцев рук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30CAE14-BD12-4E61-BA39-D8BD0B31048A}"/>
              </a:ext>
            </a:extLst>
          </p:cNvPr>
          <p:cNvSpPr/>
          <p:nvPr/>
        </p:nvSpPr>
        <p:spPr>
          <a:xfrm>
            <a:off x="1875075" y="4950823"/>
            <a:ext cx="4355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глазомера и др.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2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2021260"/>
            <a:ext cx="4530340" cy="4074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8771" y="2499227"/>
            <a:ext cx="4712043" cy="397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Downloads\Фото 29.01.21\изображение_viber_2021-01-29_15-03-07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000633" y="3083170"/>
            <a:ext cx="3910013" cy="357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862" y="409197"/>
            <a:ext cx="11383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Образовательная область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«Элементарные математические представления»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7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9" y="-31397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342" y="3682896"/>
            <a:ext cx="4609969" cy="314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0086" y="1490707"/>
            <a:ext cx="4817635" cy="464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85711" y="831872"/>
            <a:ext cx="2735720" cy="292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4319" y="216079"/>
            <a:ext cx="3154718" cy="320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340282" y="239352"/>
            <a:ext cx="5517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«Ребёнок и природа»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5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2982" y="2513015"/>
            <a:ext cx="4422293" cy="397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7716"/>
            <a:ext cx="3660731" cy="379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ello_html_4a07c69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472096"/>
            <a:ext cx="3771900" cy="301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7220322" y="457200"/>
            <a:ext cx="3868103" cy="365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623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184</Words>
  <Application>Microsoft Office PowerPoint</Application>
  <PresentationFormat>Произвольный</PresentationFormat>
  <Paragraphs>28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Капля</vt:lpstr>
      <vt:lpstr> Государственное учреждение образования  «Ясли – сад № 6 г. Светлогорска»                                                                                    Флексагоны -                                                  интерактивная технология в работе                                                  с воспитанниками: вариативность,                                                                     результативность, особенность.                                                        Подготовил:                                                                                                                    Сафоненко Т.М., воспитатель                                                                                                               дошкольного образования                                                                                                                    высшей   квалификационной                                                                                            категории </vt:lpstr>
      <vt:lpstr>Флексагоны (от латинского, — складываться, сгибаться, гнуться и греч. Ωνος — угольник) — плоские модели из полосок бумаги, способные складываться и сгибаться определённым образом. При складывании флексагона становятся видны поверхности, которые ранее были скрыты в конструкции флексагона, а прежде видимые поверхности уходят внутрь.       </vt:lpstr>
      <vt:lpstr>     </vt:lpstr>
      <vt:lpstr>          Отличительные особенности флексагонов:                    - Экономичность.                    - Доступность.                    - Динамичность.                    - Многоплановый развивающий характер.                    - Мобильность. </vt:lpstr>
      <vt:lpstr>Виды флексагонов</vt:lpstr>
      <vt:lpstr>Слайд 6</vt:lpstr>
      <vt:lpstr>Слайд 7</vt:lpstr>
      <vt:lpstr>Слайд 8</vt:lpstr>
      <vt:lpstr>Слайд 9</vt:lpstr>
      <vt:lpstr>Слайд 10</vt:lpstr>
      <vt:lpstr>Слайд 11</vt:lpstr>
      <vt:lpstr>Игры и упражнения с флексагонами</vt:lpstr>
      <vt:lpstr>Работа с родителями</vt:lpstr>
      <vt:lpstr>Результат применения различных флексагонов: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Admin</cp:lastModifiedBy>
  <cp:revision>95</cp:revision>
  <dcterms:created xsi:type="dcterms:W3CDTF">2019-11-03T08:46:17Z</dcterms:created>
  <dcterms:modified xsi:type="dcterms:W3CDTF">2021-12-24T12:30:41Z</dcterms:modified>
</cp:coreProperties>
</file>